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BBF5B03_6B2B49BE.xml" ContentType="application/vnd.ms-powerpoint.comments+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9"/>
  </p:notesMasterIdLst>
  <p:handoutMasterIdLst>
    <p:handoutMasterId r:id="rId10"/>
  </p:handoutMasterIdLst>
  <p:sldIdLst>
    <p:sldId id="2076138246" r:id="rId5"/>
    <p:sldId id="2076138247" r:id="rId6"/>
    <p:sldId id="2076138243" r:id="rId7"/>
    <p:sldId id="2076138252" r:id="rId8"/>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Procure to pay end-to-end graphics" id="{5D9BAE09-2AD9-47BB-97F3-15C4BA39D503}">
          <p14:sldIdLst>
            <p14:sldId id="2076138246"/>
            <p14:sldId id="2076138247"/>
          </p14:sldIdLst>
        </p14:section>
        <p14:section name="Define procurement catalogs" id="{7F2A3CB5-B2DC-4841-9757-FE70CCEF7872}">
          <p14:sldIdLst>
            <p14:sldId id="2076138243"/>
          </p14:sldIdLst>
        </p14:section>
        <p14:section name="Process vendor invoices" id="{A3F71417-8116-4364-85DF-2505252EB655}">
          <p14:sldIdLst>
            <p14:sldId id="207613825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CE156D-0435-4C76-99C7-579A9F0956AD}" v="7" dt="2023-12-01T19:43:41.3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4" d="100"/>
          <a:sy n="44" d="100"/>
        </p:scale>
        <p:origin x="2892" y="7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customXml" Target="../customXml/item2.xml"/><Relationship Id="rId1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dsay Friddle" userId="S::lifriddl@microsoft.com::52bf931c-5417-4ba9-a9b6-f3421f3101bf" providerId="AD" clId="Web-{C390B2F0-A662-4251-8E05-25210A466D9E}"/>
    <pc:docChg chg="modSld">
      <pc:chgData name="Lindsay Friddle" userId="S::lifriddl@microsoft.com::52bf931c-5417-4ba9-a9b6-f3421f3101bf" providerId="AD" clId="Web-{C390B2F0-A662-4251-8E05-25210A466D9E}" dt="2023-03-17T20:13:34.663" v="17" actId="20577"/>
      <pc:docMkLst>
        <pc:docMk/>
      </pc:docMkLst>
      <pc:sldChg chg="addSp delSp modSp">
        <pc:chgData name="Lindsay Friddle" userId="S::lifriddl@microsoft.com::52bf931c-5417-4ba9-a9b6-f3421f3101bf" providerId="AD" clId="Web-{C390B2F0-A662-4251-8E05-25210A466D9E}" dt="2023-03-17T20:13:34.663" v="17" actId="20577"/>
        <pc:sldMkLst>
          <pc:docMk/>
          <pc:sldMk cId="1271451233" sldId="2076138244"/>
        </pc:sldMkLst>
        <pc:graphicFrameChg chg="add del mod modGraphic">
          <ac:chgData name="Lindsay Friddle" userId="S::lifriddl@microsoft.com::52bf931c-5417-4ba9-a9b6-f3421f3101bf" providerId="AD" clId="Web-{C390B2F0-A662-4251-8E05-25210A466D9E}" dt="2023-03-17T20:13:34.663" v="17" actId="20577"/>
          <ac:graphicFrameMkLst>
            <pc:docMk/>
            <pc:sldMk cId="1271451233" sldId="2076138244"/>
            <ac:graphicFrameMk id="2" creationId="{BB00BB58-6378-5751-7743-7F0F64512170}"/>
          </ac:graphicFrameMkLst>
        </pc:graphicFrameChg>
      </pc:sldChg>
      <pc:sldChg chg="delSp modSp">
        <pc:chgData name="Lindsay Friddle" userId="S::lifriddl@microsoft.com::52bf931c-5417-4ba9-a9b6-f3421f3101bf" providerId="AD" clId="Web-{C390B2F0-A662-4251-8E05-25210A466D9E}" dt="2023-03-17T20:13:07.100" v="11"/>
        <pc:sldMkLst>
          <pc:docMk/>
          <pc:sldMk cId="205472768" sldId="2076138245"/>
        </pc:sldMkLst>
        <pc:cxnChg chg="del mod">
          <ac:chgData name="Lindsay Friddle" userId="S::lifriddl@microsoft.com::52bf931c-5417-4ba9-a9b6-f3421f3101bf" providerId="AD" clId="Web-{C390B2F0-A662-4251-8E05-25210A466D9E}" dt="2023-03-17T20:13:07.100" v="11"/>
          <ac:cxnSpMkLst>
            <pc:docMk/>
            <pc:sldMk cId="205472768" sldId="2076138245"/>
            <ac:cxnSpMk id="28" creationId="{2FCAD7B5-42BF-80C0-01C8-4DAD04992F41}"/>
          </ac:cxnSpMkLst>
        </pc:cxnChg>
      </pc:sldChg>
    </pc:docChg>
  </pc:docChgLst>
  <pc:docChgLst>
    <pc:chgData name="Rachel Profitt" userId="33e63d03-b0ce-4cee-8a7f-3417702ed3c2" providerId="ADAL" clId="{77B9D9B3-244C-4BA6-BAAE-919147709AAD}"/>
    <pc:docChg chg="undo custSel modSld">
      <pc:chgData name="Rachel Profitt" userId="33e63d03-b0ce-4cee-8a7f-3417702ed3c2" providerId="ADAL" clId="{77B9D9B3-244C-4BA6-BAAE-919147709AAD}" dt="2023-04-03T14:47:06.688" v="625" actId="14100"/>
      <pc:docMkLst>
        <pc:docMk/>
      </pc:docMkLst>
      <pc:sldChg chg="modSp">
        <pc:chgData name="Rachel Profitt" userId="33e63d03-b0ce-4cee-8a7f-3417702ed3c2" providerId="ADAL" clId="{77B9D9B3-244C-4BA6-BAAE-919147709AAD}" dt="2023-04-03T14:13:01.469" v="76" actId="20577"/>
        <pc:sldMkLst>
          <pc:docMk/>
          <pc:sldMk cId="1271451233" sldId="2076138244"/>
        </pc:sldMkLst>
        <pc:graphicFrameChg chg="mod">
          <ac:chgData name="Rachel Profitt" userId="33e63d03-b0ce-4cee-8a7f-3417702ed3c2" providerId="ADAL" clId="{77B9D9B3-244C-4BA6-BAAE-919147709AAD}" dt="2023-04-03T14:13:01.469" v="76" actId="20577"/>
          <ac:graphicFrameMkLst>
            <pc:docMk/>
            <pc:sldMk cId="1271451233" sldId="2076138244"/>
            <ac:graphicFrameMk id="2" creationId="{BB00BB58-6378-5751-7743-7F0F64512170}"/>
          </ac:graphicFrameMkLst>
        </pc:graphicFrameChg>
      </pc:sldChg>
      <pc:sldChg chg="addSp delSp modSp mod">
        <pc:chgData name="Rachel Profitt" userId="33e63d03-b0ce-4cee-8a7f-3417702ed3c2" providerId="ADAL" clId="{77B9D9B3-244C-4BA6-BAAE-919147709AAD}" dt="2023-04-03T14:47:06.688" v="625" actId="14100"/>
        <pc:sldMkLst>
          <pc:docMk/>
          <pc:sldMk cId="205472768" sldId="2076138245"/>
        </pc:sldMkLst>
        <pc:spChg chg="mod">
          <ac:chgData name="Rachel Profitt" userId="33e63d03-b0ce-4cee-8a7f-3417702ed3c2" providerId="ADAL" clId="{77B9D9B3-244C-4BA6-BAAE-919147709AAD}" dt="2023-04-03T14:39:00.414" v="580" actId="1037"/>
          <ac:spMkLst>
            <pc:docMk/>
            <pc:sldMk cId="205472768" sldId="2076138245"/>
            <ac:spMk id="7" creationId="{D428566F-141F-BDBC-AE0D-46CABF9FED2E}"/>
          </ac:spMkLst>
        </pc:spChg>
        <pc:spChg chg="mod">
          <ac:chgData name="Rachel Profitt" userId="33e63d03-b0ce-4cee-8a7f-3417702ed3c2" providerId="ADAL" clId="{77B9D9B3-244C-4BA6-BAAE-919147709AAD}" dt="2023-04-03T14:40:17.518" v="604" actId="553"/>
          <ac:spMkLst>
            <pc:docMk/>
            <pc:sldMk cId="205472768" sldId="2076138245"/>
            <ac:spMk id="8" creationId="{74146BB7-A1A1-AC74-AF1D-EE2CC4BE04E1}"/>
          </ac:spMkLst>
        </pc:spChg>
        <pc:spChg chg="mod">
          <ac:chgData name="Rachel Profitt" userId="33e63d03-b0ce-4cee-8a7f-3417702ed3c2" providerId="ADAL" clId="{77B9D9B3-244C-4BA6-BAAE-919147709AAD}" dt="2023-04-03T14:34:54.992" v="505" actId="1076"/>
          <ac:spMkLst>
            <pc:docMk/>
            <pc:sldMk cId="205472768" sldId="2076138245"/>
            <ac:spMk id="9" creationId="{D308A2D4-FB23-69D6-BD0E-A3ECF31E6111}"/>
          </ac:spMkLst>
        </pc:spChg>
        <pc:spChg chg="mod">
          <ac:chgData name="Rachel Profitt" userId="33e63d03-b0ce-4cee-8a7f-3417702ed3c2" providerId="ADAL" clId="{77B9D9B3-244C-4BA6-BAAE-919147709AAD}" dt="2023-04-03T14:40:46.286" v="607" actId="408"/>
          <ac:spMkLst>
            <pc:docMk/>
            <pc:sldMk cId="205472768" sldId="2076138245"/>
            <ac:spMk id="20" creationId="{F3AF1995-D171-16E3-A11F-351815AE0980}"/>
          </ac:spMkLst>
        </pc:spChg>
        <pc:spChg chg="mod">
          <ac:chgData name="Rachel Profitt" userId="33e63d03-b0ce-4cee-8a7f-3417702ed3c2" providerId="ADAL" clId="{77B9D9B3-244C-4BA6-BAAE-919147709AAD}" dt="2023-04-03T14:40:42.857" v="606" actId="554"/>
          <ac:spMkLst>
            <pc:docMk/>
            <pc:sldMk cId="205472768" sldId="2076138245"/>
            <ac:spMk id="21" creationId="{7B5D59B8-4CB4-6B31-D7C2-B727C438933F}"/>
          </ac:spMkLst>
        </pc:spChg>
        <pc:spChg chg="mod">
          <ac:chgData name="Rachel Profitt" userId="33e63d03-b0ce-4cee-8a7f-3417702ed3c2" providerId="ADAL" clId="{77B9D9B3-244C-4BA6-BAAE-919147709AAD}" dt="2023-04-03T14:40:42.857" v="606" actId="554"/>
          <ac:spMkLst>
            <pc:docMk/>
            <pc:sldMk cId="205472768" sldId="2076138245"/>
            <ac:spMk id="22" creationId="{E6D8F978-793E-68EF-6AE7-E34DC9737D90}"/>
          </ac:spMkLst>
        </pc:spChg>
        <pc:spChg chg="add mod">
          <ac:chgData name="Rachel Profitt" userId="33e63d03-b0ce-4cee-8a7f-3417702ed3c2" providerId="ADAL" clId="{77B9D9B3-244C-4BA6-BAAE-919147709AAD}" dt="2023-04-03T14:46:55.685" v="624" actId="552"/>
          <ac:spMkLst>
            <pc:docMk/>
            <pc:sldMk cId="205472768" sldId="2076138245"/>
            <ac:spMk id="66" creationId="{469B6175-94D7-0E0A-2669-820F17DCCA83}"/>
          </ac:spMkLst>
        </pc:spChg>
        <pc:spChg chg="mod">
          <ac:chgData name="Rachel Profitt" userId="33e63d03-b0ce-4cee-8a7f-3417702ed3c2" providerId="ADAL" clId="{77B9D9B3-244C-4BA6-BAAE-919147709AAD}" dt="2023-04-03T14:46:55.685" v="624" actId="552"/>
          <ac:spMkLst>
            <pc:docMk/>
            <pc:sldMk cId="205472768" sldId="2076138245"/>
            <ac:spMk id="69" creationId="{DE1C1235-1A93-9A5A-C954-147DE93AEACE}"/>
          </ac:spMkLst>
        </pc:spChg>
        <pc:spChg chg="mod">
          <ac:chgData name="Rachel Profitt" userId="33e63d03-b0ce-4cee-8a7f-3417702ed3c2" providerId="ADAL" clId="{77B9D9B3-244C-4BA6-BAAE-919147709AAD}" dt="2023-04-03T14:46:55.685" v="624" actId="552"/>
          <ac:spMkLst>
            <pc:docMk/>
            <pc:sldMk cId="205472768" sldId="2076138245"/>
            <ac:spMk id="70" creationId="{86C7B94C-FA42-3AD8-8AA9-9B13E2FF6E2A}"/>
          </ac:spMkLst>
        </pc:spChg>
        <pc:spChg chg="mod">
          <ac:chgData name="Rachel Profitt" userId="33e63d03-b0ce-4cee-8a7f-3417702ed3c2" providerId="ADAL" clId="{77B9D9B3-244C-4BA6-BAAE-919147709AAD}" dt="2023-04-03T14:46:55.685" v="624" actId="552"/>
          <ac:spMkLst>
            <pc:docMk/>
            <pc:sldMk cId="205472768" sldId="2076138245"/>
            <ac:spMk id="71" creationId="{0554E29C-9BE3-BF52-057E-4E5A94402B19}"/>
          </ac:spMkLst>
        </pc:spChg>
        <pc:spChg chg="mod">
          <ac:chgData name="Rachel Profitt" userId="33e63d03-b0ce-4cee-8a7f-3417702ed3c2" providerId="ADAL" clId="{77B9D9B3-244C-4BA6-BAAE-919147709AAD}" dt="2023-04-03T14:40:46.286" v="607" actId="408"/>
          <ac:spMkLst>
            <pc:docMk/>
            <pc:sldMk cId="205472768" sldId="2076138245"/>
            <ac:spMk id="83" creationId="{BFA099C3-1139-7E7E-AB86-A827F66EB71A}"/>
          </ac:spMkLst>
        </pc:spChg>
        <pc:spChg chg="mod">
          <ac:chgData name="Rachel Profitt" userId="33e63d03-b0ce-4cee-8a7f-3417702ed3c2" providerId="ADAL" clId="{77B9D9B3-244C-4BA6-BAAE-919147709AAD}" dt="2023-04-03T14:40:17.518" v="604" actId="553"/>
          <ac:spMkLst>
            <pc:docMk/>
            <pc:sldMk cId="205472768" sldId="2076138245"/>
            <ac:spMk id="85" creationId="{B9A7A77A-71A4-BC2C-6729-7FCF10FA22F1}"/>
          </ac:spMkLst>
        </pc:spChg>
        <pc:spChg chg="mod">
          <ac:chgData name="Rachel Profitt" userId="33e63d03-b0ce-4cee-8a7f-3417702ed3c2" providerId="ADAL" clId="{77B9D9B3-244C-4BA6-BAAE-919147709AAD}" dt="2023-04-03T14:40:01.435" v="603" actId="552"/>
          <ac:spMkLst>
            <pc:docMk/>
            <pc:sldMk cId="205472768" sldId="2076138245"/>
            <ac:spMk id="86" creationId="{FB284989-0736-2F28-6CEE-3E1117B403FF}"/>
          </ac:spMkLst>
        </pc:spChg>
        <pc:spChg chg="mod">
          <ac:chgData name="Rachel Profitt" userId="33e63d03-b0ce-4cee-8a7f-3417702ed3c2" providerId="ADAL" clId="{77B9D9B3-244C-4BA6-BAAE-919147709AAD}" dt="2023-04-03T14:39:00.414" v="580" actId="1037"/>
          <ac:spMkLst>
            <pc:docMk/>
            <pc:sldMk cId="205472768" sldId="2076138245"/>
            <ac:spMk id="87" creationId="{F9B52265-3956-181B-0916-77CD7A47489B}"/>
          </ac:spMkLst>
        </pc:spChg>
        <pc:spChg chg="mod">
          <ac:chgData name="Rachel Profitt" userId="33e63d03-b0ce-4cee-8a7f-3417702ed3c2" providerId="ADAL" clId="{77B9D9B3-244C-4BA6-BAAE-919147709AAD}" dt="2023-04-03T14:31:10.627" v="471" actId="1038"/>
          <ac:spMkLst>
            <pc:docMk/>
            <pc:sldMk cId="205472768" sldId="2076138245"/>
            <ac:spMk id="98" creationId="{92803DB4-0AFA-48E9-DB3D-F1A7EBDCB888}"/>
          </ac:spMkLst>
        </pc:spChg>
        <pc:spChg chg="mod">
          <ac:chgData name="Rachel Profitt" userId="33e63d03-b0ce-4cee-8a7f-3417702ed3c2" providerId="ADAL" clId="{77B9D9B3-244C-4BA6-BAAE-919147709AAD}" dt="2023-04-03T14:37:43.774" v="527" actId="1076"/>
          <ac:spMkLst>
            <pc:docMk/>
            <pc:sldMk cId="205472768" sldId="2076138245"/>
            <ac:spMk id="103" creationId="{F9C27996-6479-D252-639B-594F2BB9FF31}"/>
          </ac:spMkLst>
        </pc:spChg>
        <pc:spChg chg="add mod">
          <ac:chgData name="Rachel Profitt" userId="33e63d03-b0ce-4cee-8a7f-3417702ed3c2" providerId="ADAL" clId="{77B9D9B3-244C-4BA6-BAAE-919147709AAD}" dt="2023-04-03T14:33:05.740" v="487" actId="465"/>
          <ac:spMkLst>
            <pc:docMk/>
            <pc:sldMk cId="205472768" sldId="2076138245"/>
            <ac:spMk id="119" creationId="{1E94A8D9-30F4-A201-12F7-66AD25AECA53}"/>
          </ac:spMkLst>
        </pc:spChg>
        <pc:spChg chg="add mod">
          <ac:chgData name="Rachel Profitt" userId="33e63d03-b0ce-4cee-8a7f-3417702ed3c2" providerId="ADAL" clId="{77B9D9B3-244C-4BA6-BAAE-919147709AAD}" dt="2023-04-03T14:33:02.748" v="486" actId="552"/>
          <ac:spMkLst>
            <pc:docMk/>
            <pc:sldMk cId="205472768" sldId="2076138245"/>
            <ac:spMk id="120" creationId="{BE0420DA-E41A-5C7F-7BCE-7EFD34FFDFE8}"/>
          </ac:spMkLst>
        </pc:spChg>
        <pc:spChg chg="mod">
          <ac:chgData name="Rachel Profitt" userId="33e63d03-b0ce-4cee-8a7f-3417702ed3c2" providerId="ADAL" clId="{77B9D9B3-244C-4BA6-BAAE-919147709AAD}" dt="2023-04-03T14:33:05.740" v="487" actId="465"/>
          <ac:spMkLst>
            <pc:docMk/>
            <pc:sldMk cId="205472768" sldId="2076138245"/>
            <ac:spMk id="134" creationId="{BC3A6BC1-E30A-84DB-5916-2C5DCD110109}"/>
          </ac:spMkLst>
        </pc:spChg>
        <pc:spChg chg="mod">
          <ac:chgData name="Rachel Profitt" userId="33e63d03-b0ce-4cee-8a7f-3417702ed3c2" providerId="ADAL" clId="{77B9D9B3-244C-4BA6-BAAE-919147709AAD}" dt="2023-04-03T14:33:05.740" v="487" actId="465"/>
          <ac:spMkLst>
            <pc:docMk/>
            <pc:sldMk cId="205472768" sldId="2076138245"/>
            <ac:spMk id="135" creationId="{4386F26C-1D78-F172-C4D8-979B4830338D}"/>
          </ac:spMkLst>
        </pc:spChg>
        <pc:spChg chg="mod">
          <ac:chgData name="Rachel Profitt" userId="33e63d03-b0ce-4cee-8a7f-3417702ed3c2" providerId="ADAL" clId="{77B9D9B3-244C-4BA6-BAAE-919147709AAD}" dt="2023-04-03T14:33:05.740" v="487" actId="465"/>
          <ac:spMkLst>
            <pc:docMk/>
            <pc:sldMk cId="205472768" sldId="2076138245"/>
            <ac:spMk id="136" creationId="{78D89D94-8167-478B-E5B4-2ADBDE28F489}"/>
          </ac:spMkLst>
        </pc:spChg>
        <pc:spChg chg="mod">
          <ac:chgData name="Rachel Profitt" userId="33e63d03-b0ce-4cee-8a7f-3417702ed3c2" providerId="ADAL" clId="{77B9D9B3-244C-4BA6-BAAE-919147709AAD}" dt="2023-04-03T14:33:05.740" v="487" actId="465"/>
          <ac:spMkLst>
            <pc:docMk/>
            <pc:sldMk cId="205472768" sldId="2076138245"/>
            <ac:spMk id="137" creationId="{85A98D2E-F760-77BE-9A45-7ADA705AD918}"/>
          </ac:spMkLst>
        </pc:spChg>
        <pc:spChg chg="mod">
          <ac:chgData name="Rachel Profitt" userId="33e63d03-b0ce-4cee-8a7f-3417702ed3c2" providerId="ADAL" clId="{77B9D9B3-244C-4BA6-BAAE-919147709AAD}" dt="2023-04-03T14:31:10.627" v="471" actId="1038"/>
          <ac:spMkLst>
            <pc:docMk/>
            <pc:sldMk cId="205472768" sldId="2076138245"/>
            <ac:spMk id="158" creationId="{18E42D95-20EA-8A94-096E-421E3035CA8B}"/>
          </ac:spMkLst>
        </pc:spChg>
        <pc:spChg chg="mod">
          <ac:chgData name="Rachel Profitt" userId="33e63d03-b0ce-4cee-8a7f-3417702ed3c2" providerId="ADAL" clId="{77B9D9B3-244C-4BA6-BAAE-919147709AAD}" dt="2023-04-03T14:46:55.685" v="624" actId="552"/>
          <ac:spMkLst>
            <pc:docMk/>
            <pc:sldMk cId="205472768" sldId="2076138245"/>
            <ac:spMk id="206" creationId="{F7E8BD6C-FE5D-2FC1-3DAB-EB42B5402301}"/>
          </ac:spMkLst>
        </pc:spChg>
        <pc:spChg chg="mod">
          <ac:chgData name="Rachel Profitt" userId="33e63d03-b0ce-4cee-8a7f-3417702ed3c2" providerId="ADAL" clId="{77B9D9B3-244C-4BA6-BAAE-919147709AAD}" dt="2023-04-03T14:33:05.740" v="487" actId="465"/>
          <ac:spMkLst>
            <pc:docMk/>
            <pc:sldMk cId="205472768" sldId="2076138245"/>
            <ac:spMk id="235" creationId="{FE5FB9E4-116C-CCE9-40C1-A5D433ACC09F}"/>
          </ac:spMkLst>
        </pc:spChg>
        <pc:spChg chg="mod">
          <ac:chgData name="Rachel Profitt" userId="33e63d03-b0ce-4cee-8a7f-3417702ed3c2" providerId="ADAL" clId="{77B9D9B3-244C-4BA6-BAAE-919147709AAD}" dt="2023-04-03T14:33:05.740" v="487" actId="465"/>
          <ac:spMkLst>
            <pc:docMk/>
            <pc:sldMk cId="205472768" sldId="2076138245"/>
            <ac:spMk id="241" creationId="{02550842-82FD-05B1-A9CA-B81E5630556E}"/>
          </ac:spMkLst>
        </pc:spChg>
        <pc:spChg chg="mod">
          <ac:chgData name="Rachel Profitt" userId="33e63d03-b0ce-4cee-8a7f-3417702ed3c2" providerId="ADAL" clId="{77B9D9B3-244C-4BA6-BAAE-919147709AAD}" dt="2023-04-03T14:33:02.748" v="486" actId="552"/>
          <ac:spMkLst>
            <pc:docMk/>
            <pc:sldMk cId="205472768" sldId="2076138245"/>
            <ac:spMk id="297" creationId="{B909A62D-689D-8BBF-FD37-93B1EE17A26D}"/>
          </ac:spMkLst>
        </pc:spChg>
        <pc:cxnChg chg="del mod">
          <ac:chgData name="Rachel Profitt" userId="33e63d03-b0ce-4cee-8a7f-3417702ed3c2" providerId="ADAL" clId="{77B9D9B3-244C-4BA6-BAAE-919147709AAD}" dt="2023-04-03T14:18:20.651" v="102" actId="478"/>
          <ac:cxnSpMkLst>
            <pc:docMk/>
            <pc:sldMk cId="205472768" sldId="2076138245"/>
            <ac:cxnSpMk id="6" creationId="{A1EB463A-87B1-ADAD-FCC3-4F22D047619F}"/>
          </ac:cxnSpMkLst>
        </pc:cxnChg>
        <pc:cxnChg chg="del mod">
          <ac:chgData name="Rachel Profitt" userId="33e63d03-b0ce-4cee-8a7f-3417702ed3c2" providerId="ADAL" clId="{77B9D9B3-244C-4BA6-BAAE-919147709AAD}" dt="2023-04-03T14:40:58.282" v="610" actId="478"/>
          <ac:cxnSpMkLst>
            <pc:docMk/>
            <pc:sldMk cId="205472768" sldId="2076138245"/>
            <ac:cxnSpMk id="12" creationId="{1C096E19-1272-A013-5F4A-3049C34D374C}"/>
          </ac:cxnSpMkLst>
        </pc:cxnChg>
        <pc:cxnChg chg="add mod">
          <ac:chgData name="Rachel Profitt" userId="33e63d03-b0ce-4cee-8a7f-3417702ed3c2" providerId="ADAL" clId="{77B9D9B3-244C-4BA6-BAAE-919147709AAD}" dt="2023-04-03T14:40:46.286" v="607" actId="408"/>
          <ac:cxnSpMkLst>
            <pc:docMk/>
            <pc:sldMk cId="205472768" sldId="2076138245"/>
            <ac:cxnSpMk id="13" creationId="{406E7CA2-2A60-F228-77AA-AE78BB07948B}"/>
          </ac:cxnSpMkLst>
        </pc:cxnChg>
        <pc:cxnChg chg="add mod">
          <ac:chgData name="Rachel Profitt" userId="33e63d03-b0ce-4cee-8a7f-3417702ed3c2" providerId="ADAL" clId="{77B9D9B3-244C-4BA6-BAAE-919147709AAD}" dt="2023-04-03T14:40:42.857" v="606" actId="554"/>
          <ac:cxnSpMkLst>
            <pc:docMk/>
            <pc:sldMk cId="205472768" sldId="2076138245"/>
            <ac:cxnSpMk id="16" creationId="{A9E4A6B3-DE47-E021-F9F8-13C399C8B69C}"/>
          </ac:cxnSpMkLst>
        </pc:cxnChg>
        <pc:cxnChg chg="add mod">
          <ac:chgData name="Rachel Profitt" userId="33e63d03-b0ce-4cee-8a7f-3417702ed3c2" providerId="ADAL" clId="{77B9D9B3-244C-4BA6-BAAE-919147709AAD}" dt="2023-04-03T14:40:42.857" v="606" actId="554"/>
          <ac:cxnSpMkLst>
            <pc:docMk/>
            <pc:sldMk cId="205472768" sldId="2076138245"/>
            <ac:cxnSpMk id="18" creationId="{C4150B9D-D9ED-E7FB-6D13-58F9463B351E}"/>
          </ac:cxnSpMkLst>
        </pc:cxnChg>
        <pc:cxnChg chg="del mod">
          <ac:chgData name="Rachel Profitt" userId="33e63d03-b0ce-4cee-8a7f-3417702ed3c2" providerId="ADAL" clId="{77B9D9B3-244C-4BA6-BAAE-919147709AAD}" dt="2023-04-03T14:17:42.834" v="94" actId="478"/>
          <ac:cxnSpMkLst>
            <pc:docMk/>
            <pc:sldMk cId="205472768" sldId="2076138245"/>
            <ac:cxnSpMk id="19" creationId="{7D66E5DF-A7F5-DDD6-BD1F-FF321B077886}"/>
          </ac:cxnSpMkLst>
        </pc:cxnChg>
        <pc:cxnChg chg="add del mod">
          <ac:chgData name="Rachel Profitt" userId="33e63d03-b0ce-4cee-8a7f-3417702ed3c2" providerId="ADAL" clId="{77B9D9B3-244C-4BA6-BAAE-919147709AAD}" dt="2023-04-03T14:30:44.502" v="447" actId="478"/>
          <ac:cxnSpMkLst>
            <pc:docMk/>
            <pc:sldMk cId="205472768" sldId="2076138245"/>
            <ac:cxnSpMk id="24" creationId="{F22E7A66-005A-B0D2-CF80-6B57D42FE3E7}"/>
          </ac:cxnSpMkLst>
        </pc:cxnChg>
        <pc:cxnChg chg="del mod">
          <ac:chgData name="Rachel Profitt" userId="33e63d03-b0ce-4cee-8a7f-3417702ed3c2" providerId="ADAL" clId="{77B9D9B3-244C-4BA6-BAAE-919147709AAD}" dt="2023-04-03T14:41:05.976" v="611" actId="478"/>
          <ac:cxnSpMkLst>
            <pc:docMk/>
            <pc:sldMk cId="205472768" sldId="2076138245"/>
            <ac:cxnSpMk id="25" creationId="{B26B419E-E912-CD8D-86F9-09B929162D2A}"/>
          </ac:cxnSpMkLst>
        </pc:cxnChg>
        <pc:cxnChg chg="add mod">
          <ac:chgData name="Rachel Profitt" userId="33e63d03-b0ce-4cee-8a7f-3417702ed3c2" providerId="ADAL" clId="{77B9D9B3-244C-4BA6-BAAE-919147709AAD}" dt="2023-04-03T14:40:42.857" v="606" actId="554"/>
          <ac:cxnSpMkLst>
            <pc:docMk/>
            <pc:sldMk cId="205472768" sldId="2076138245"/>
            <ac:cxnSpMk id="27" creationId="{138B298A-1BA3-2F98-0F2C-CE690B1ADF5D}"/>
          </ac:cxnSpMkLst>
        </pc:cxnChg>
        <pc:cxnChg chg="mod">
          <ac:chgData name="Rachel Profitt" userId="33e63d03-b0ce-4cee-8a7f-3417702ed3c2" providerId="ADAL" clId="{77B9D9B3-244C-4BA6-BAAE-919147709AAD}" dt="2023-04-03T14:41:13.394" v="612" actId="33986"/>
          <ac:cxnSpMkLst>
            <pc:docMk/>
            <pc:sldMk cId="205472768" sldId="2076138245"/>
            <ac:cxnSpMk id="28" creationId="{4D863E20-E928-9FCA-EF65-C17EFD66D75C}"/>
          </ac:cxnSpMkLst>
        </pc:cxnChg>
        <pc:cxnChg chg="add mod">
          <ac:chgData name="Rachel Profitt" userId="33e63d03-b0ce-4cee-8a7f-3417702ed3c2" providerId="ADAL" clId="{77B9D9B3-244C-4BA6-BAAE-919147709AAD}" dt="2023-04-03T14:40:46.286" v="607" actId="408"/>
          <ac:cxnSpMkLst>
            <pc:docMk/>
            <pc:sldMk cId="205472768" sldId="2076138245"/>
            <ac:cxnSpMk id="30" creationId="{DAE5403F-9AFC-FE7E-D4BC-7FF38DDA5530}"/>
          </ac:cxnSpMkLst>
        </pc:cxnChg>
        <pc:cxnChg chg="add mod">
          <ac:chgData name="Rachel Profitt" userId="33e63d03-b0ce-4cee-8a7f-3417702ed3c2" providerId="ADAL" clId="{77B9D9B3-244C-4BA6-BAAE-919147709AAD}" dt="2023-04-03T14:40:46.286" v="607" actId="408"/>
          <ac:cxnSpMkLst>
            <pc:docMk/>
            <pc:sldMk cId="205472768" sldId="2076138245"/>
            <ac:cxnSpMk id="33" creationId="{9BC1A235-BFE0-F5CB-99A1-DD8F5E7ED066}"/>
          </ac:cxnSpMkLst>
        </pc:cxnChg>
        <pc:cxnChg chg="add mod">
          <ac:chgData name="Rachel Profitt" userId="33e63d03-b0ce-4cee-8a7f-3417702ed3c2" providerId="ADAL" clId="{77B9D9B3-244C-4BA6-BAAE-919147709AAD}" dt="2023-04-03T14:40:42.857" v="606" actId="554"/>
          <ac:cxnSpMkLst>
            <pc:docMk/>
            <pc:sldMk cId="205472768" sldId="2076138245"/>
            <ac:cxnSpMk id="35" creationId="{C98CD222-944F-64D8-CBAD-2C8895C52391}"/>
          </ac:cxnSpMkLst>
        </pc:cxnChg>
        <pc:cxnChg chg="add del mod">
          <ac:chgData name="Rachel Profitt" userId="33e63d03-b0ce-4cee-8a7f-3417702ed3c2" providerId="ADAL" clId="{77B9D9B3-244C-4BA6-BAAE-919147709AAD}" dt="2023-04-03T14:34:31.620" v="503" actId="478"/>
          <ac:cxnSpMkLst>
            <pc:docMk/>
            <pc:sldMk cId="205472768" sldId="2076138245"/>
            <ac:cxnSpMk id="37" creationId="{B53D54C3-C5DF-D57A-6187-60D4E250A83F}"/>
          </ac:cxnSpMkLst>
        </pc:cxnChg>
        <pc:cxnChg chg="mod">
          <ac:chgData name="Rachel Profitt" userId="33e63d03-b0ce-4cee-8a7f-3417702ed3c2" providerId="ADAL" clId="{77B9D9B3-244C-4BA6-BAAE-919147709AAD}" dt="2023-04-03T14:31:10.627" v="471" actId="1038"/>
          <ac:cxnSpMkLst>
            <pc:docMk/>
            <pc:sldMk cId="205472768" sldId="2076138245"/>
            <ac:cxnSpMk id="48" creationId="{BE849EEB-4987-AEC6-165D-FA2F76E6298F}"/>
          </ac:cxnSpMkLst>
        </pc:cxnChg>
        <pc:cxnChg chg="add mod">
          <ac:chgData name="Rachel Profitt" userId="33e63d03-b0ce-4cee-8a7f-3417702ed3c2" providerId="ADAL" clId="{77B9D9B3-244C-4BA6-BAAE-919147709AAD}" dt="2023-04-03T14:37:43.774" v="527" actId="1076"/>
          <ac:cxnSpMkLst>
            <pc:docMk/>
            <pc:sldMk cId="205472768" sldId="2076138245"/>
            <ac:cxnSpMk id="55" creationId="{EF1D8042-4144-224B-55C2-849B42CC9CDF}"/>
          </ac:cxnSpMkLst>
        </pc:cxnChg>
        <pc:cxnChg chg="add mod">
          <ac:chgData name="Rachel Profitt" userId="33e63d03-b0ce-4cee-8a7f-3417702ed3c2" providerId="ADAL" clId="{77B9D9B3-244C-4BA6-BAAE-919147709AAD}" dt="2023-04-03T14:37:43.774" v="527" actId="1076"/>
          <ac:cxnSpMkLst>
            <pc:docMk/>
            <pc:sldMk cId="205472768" sldId="2076138245"/>
            <ac:cxnSpMk id="57" creationId="{38075374-B369-6E0D-8776-D3118A85AB3B}"/>
          </ac:cxnSpMkLst>
        </pc:cxnChg>
        <pc:cxnChg chg="add mod">
          <ac:chgData name="Rachel Profitt" userId="33e63d03-b0ce-4cee-8a7f-3417702ed3c2" providerId="ADAL" clId="{77B9D9B3-244C-4BA6-BAAE-919147709AAD}" dt="2023-04-03T14:37:43.774" v="527" actId="1076"/>
          <ac:cxnSpMkLst>
            <pc:docMk/>
            <pc:sldMk cId="205472768" sldId="2076138245"/>
            <ac:cxnSpMk id="59" creationId="{13E47CD4-AFA4-6B60-E65F-0840ECE3C934}"/>
          </ac:cxnSpMkLst>
        </pc:cxnChg>
        <pc:cxnChg chg="add mod">
          <ac:chgData name="Rachel Profitt" userId="33e63d03-b0ce-4cee-8a7f-3417702ed3c2" providerId="ADAL" clId="{77B9D9B3-244C-4BA6-BAAE-919147709AAD}" dt="2023-04-03T14:37:43.774" v="527" actId="1076"/>
          <ac:cxnSpMkLst>
            <pc:docMk/>
            <pc:sldMk cId="205472768" sldId="2076138245"/>
            <ac:cxnSpMk id="61" creationId="{4A01D496-FF4E-B6DA-727F-829C66A3AFFA}"/>
          </ac:cxnSpMkLst>
        </pc:cxnChg>
        <pc:cxnChg chg="add mod">
          <ac:chgData name="Rachel Profitt" userId="33e63d03-b0ce-4cee-8a7f-3417702ed3c2" providerId="ADAL" clId="{77B9D9B3-244C-4BA6-BAAE-919147709AAD}" dt="2023-04-03T14:37:43.774" v="527" actId="1076"/>
          <ac:cxnSpMkLst>
            <pc:docMk/>
            <pc:sldMk cId="205472768" sldId="2076138245"/>
            <ac:cxnSpMk id="63" creationId="{654A5BA2-C9AC-5C27-3626-33B491950C40}"/>
          </ac:cxnSpMkLst>
        </pc:cxnChg>
        <pc:cxnChg chg="add mod">
          <ac:chgData name="Rachel Profitt" userId="33e63d03-b0ce-4cee-8a7f-3417702ed3c2" providerId="ADAL" clId="{77B9D9B3-244C-4BA6-BAAE-919147709AAD}" dt="2023-04-03T14:37:43.774" v="527" actId="1076"/>
          <ac:cxnSpMkLst>
            <pc:docMk/>
            <pc:sldMk cId="205472768" sldId="2076138245"/>
            <ac:cxnSpMk id="65" creationId="{9B868DE6-1F7E-F123-C274-353BAB1EAA35}"/>
          </ac:cxnSpMkLst>
        </pc:cxnChg>
        <pc:cxnChg chg="add mod">
          <ac:chgData name="Rachel Profitt" userId="33e63d03-b0ce-4cee-8a7f-3417702ed3c2" providerId="ADAL" clId="{77B9D9B3-244C-4BA6-BAAE-919147709AAD}" dt="2023-04-03T14:46:55.685" v="624" actId="552"/>
          <ac:cxnSpMkLst>
            <pc:docMk/>
            <pc:sldMk cId="205472768" sldId="2076138245"/>
            <ac:cxnSpMk id="67" creationId="{7D234F7E-1CB5-C67C-25C5-1BF1E2DFB6E7}"/>
          </ac:cxnSpMkLst>
        </pc:cxnChg>
        <pc:cxnChg chg="add mod">
          <ac:chgData name="Rachel Profitt" userId="33e63d03-b0ce-4cee-8a7f-3417702ed3c2" providerId="ADAL" clId="{77B9D9B3-244C-4BA6-BAAE-919147709AAD}" dt="2023-04-03T14:46:55.685" v="624" actId="552"/>
          <ac:cxnSpMkLst>
            <pc:docMk/>
            <pc:sldMk cId="205472768" sldId="2076138245"/>
            <ac:cxnSpMk id="74" creationId="{A9318C88-4029-395E-23B5-5031F9E2C737}"/>
          </ac:cxnSpMkLst>
        </pc:cxnChg>
        <pc:cxnChg chg="mod">
          <ac:chgData name="Rachel Profitt" userId="33e63d03-b0ce-4cee-8a7f-3417702ed3c2" providerId="ADAL" clId="{77B9D9B3-244C-4BA6-BAAE-919147709AAD}" dt="2023-04-03T14:46:55.685" v="624" actId="552"/>
          <ac:cxnSpMkLst>
            <pc:docMk/>
            <pc:sldMk cId="205472768" sldId="2076138245"/>
            <ac:cxnSpMk id="76" creationId="{F806DCA9-75C3-CC0B-5AC2-C8BA55A665C7}"/>
          </ac:cxnSpMkLst>
        </pc:cxnChg>
        <pc:cxnChg chg="add mod">
          <ac:chgData name="Rachel Profitt" userId="33e63d03-b0ce-4cee-8a7f-3417702ed3c2" providerId="ADAL" clId="{77B9D9B3-244C-4BA6-BAAE-919147709AAD}" dt="2023-04-03T14:40:17.518" v="604" actId="553"/>
          <ac:cxnSpMkLst>
            <pc:docMk/>
            <pc:sldMk cId="205472768" sldId="2076138245"/>
            <ac:cxnSpMk id="80" creationId="{4015B51F-1FAC-B262-EAAE-378C017147AB}"/>
          </ac:cxnSpMkLst>
        </pc:cxnChg>
        <pc:cxnChg chg="add mod">
          <ac:chgData name="Rachel Profitt" userId="33e63d03-b0ce-4cee-8a7f-3417702ed3c2" providerId="ADAL" clId="{77B9D9B3-244C-4BA6-BAAE-919147709AAD}" dt="2023-04-03T14:40:17.518" v="604" actId="553"/>
          <ac:cxnSpMkLst>
            <pc:docMk/>
            <pc:sldMk cId="205472768" sldId="2076138245"/>
            <ac:cxnSpMk id="82" creationId="{A8A6AB56-C8CC-7190-379A-7D438316A945}"/>
          </ac:cxnSpMkLst>
        </pc:cxnChg>
        <pc:cxnChg chg="add mod">
          <ac:chgData name="Rachel Profitt" userId="33e63d03-b0ce-4cee-8a7f-3417702ed3c2" providerId="ADAL" clId="{77B9D9B3-244C-4BA6-BAAE-919147709AAD}" dt="2023-04-03T14:40:17.518" v="604" actId="553"/>
          <ac:cxnSpMkLst>
            <pc:docMk/>
            <pc:sldMk cId="205472768" sldId="2076138245"/>
            <ac:cxnSpMk id="88" creationId="{661DBC5C-0D8D-360E-C8D2-74C693DA1AD3}"/>
          </ac:cxnSpMkLst>
        </pc:cxnChg>
        <pc:cxnChg chg="add mod">
          <ac:chgData name="Rachel Profitt" userId="33e63d03-b0ce-4cee-8a7f-3417702ed3c2" providerId="ADAL" clId="{77B9D9B3-244C-4BA6-BAAE-919147709AAD}" dt="2023-04-03T14:40:01.435" v="603" actId="552"/>
          <ac:cxnSpMkLst>
            <pc:docMk/>
            <pc:sldMk cId="205472768" sldId="2076138245"/>
            <ac:cxnSpMk id="90" creationId="{D7752134-3BDF-E987-4324-9CE10173DD5F}"/>
          </ac:cxnSpMkLst>
        </pc:cxnChg>
        <pc:cxnChg chg="del mod">
          <ac:chgData name="Rachel Profitt" userId="33e63d03-b0ce-4cee-8a7f-3417702ed3c2" providerId="ADAL" clId="{77B9D9B3-244C-4BA6-BAAE-919147709AAD}" dt="2023-04-03T14:17:49.794" v="95" actId="478"/>
          <ac:cxnSpMkLst>
            <pc:docMk/>
            <pc:sldMk cId="205472768" sldId="2076138245"/>
            <ac:cxnSpMk id="93" creationId="{1E2C9485-5F0C-10C8-1940-143EF3C44782}"/>
          </ac:cxnSpMkLst>
        </pc:cxnChg>
        <pc:cxnChg chg="add mod">
          <ac:chgData name="Rachel Profitt" userId="33e63d03-b0ce-4cee-8a7f-3417702ed3c2" providerId="ADAL" clId="{77B9D9B3-244C-4BA6-BAAE-919147709AAD}" dt="2023-04-03T14:40:17.518" v="604" actId="553"/>
          <ac:cxnSpMkLst>
            <pc:docMk/>
            <pc:sldMk cId="205472768" sldId="2076138245"/>
            <ac:cxnSpMk id="94" creationId="{93E8320F-2CEC-0725-C95B-AC5D2F809CF3}"/>
          </ac:cxnSpMkLst>
        </pc:cxnChg>
        <pc:cxnChg chg="del mod">
          <ac:chgData name="Rachel Profitt" userId="33e63d03-b0ce-4cee-8a7f-3417702ed3c2" providerId="ADAL" clId="{77B9D9B3-244C-4BA6-BAAE-919147709AAD}" dt="2023-04-03T14:17:54.038" v="98" actId="478"/>
          <ac:cxnSpMkLst>
            <pc:docMk/>
            <pc:sldMk cId="205472768" sldId="2076138245"/>
            <ac:cxnSpMk id="95" creationId="{6DE9C4AF-CF31-C3D3-CBF5-00C9E67E9C98}"/>
          </ac:cxnSpMkLst>
        </pc:cxnChg>
        <pc:cxnChg chg="add mod">
          <ac:chgData name="Rachel Profitt" userId="33e63d03-b0ce-4cee-8a7f-3417702ed3c2" providerId="ADAL" clId="{77B9D9B3-244C-4BA6-BAAE-919147709AAD}" dt="2023-04-03T14:40:01.435" v="603" actId="552"/>
          <ac:cxnSpMkLst>
            <pc:docMk/>
            <pc:sldMk cId="205472768" sldId="2076138245"/>
            <ac:cxnSpMk id="97" creationId="{9E6DC353-59C6-D223-1A5F-2E3605A252A4}"/>
          </ac:cxnSpMkLst>
        </pc:cxnChg>
        <pc:cxnChg chg="del mod">
          <ac:chgData name="Rachel Profitt" userId="33e63d03-b0ce-4cee-8a7f-3417702ed3c2" providerId="ADAL" clId="{77B9D9B3-244C-4BA6-BAAE-919147709AAD}" dt="2023-04-03T14:17:51.314" v="96" actId="478"/>
          <ac:cxnSpMkLst>
            <pc:docMk/>
            <pc:sldMk cId="205472768" sldId="2076138245"/>
            <ac:cxnSpMk id="106" creationId="{68AC3781-E9A9-C188-4708-B4D9187E5EE8}"/>
          </ac:cxnSpMkLst>
        </pc:cxnChg>
        <pc:cxnChg chg="del mod">
          <ac:chgData name="Rachel Profitt" userId="33e63d03-b0ce-4cee-8a7f-3417702ed3c2" providerId="ADAL" clId="{77B9D9B3-244C-4BA6-BAAE-919147709AAD}" dt="2023-04-03T14:17:53.133" v="97" actId="478"/>
          <ac:cxnSpMkLst>
            <pc:docMk/>
            <pc:sldMk cId="205472768" sldId="2076138245"/>
            <ac:cxnSpMk id="108" creationId="{F15E8978-7D13-ABA5-7930-FFFED694A60C}"/>
          </ac:cxnSpMkLst>
        </pc:cxnChg>
        <pc:cxnChg chg="del mod">
          <ac:chgData name="Rachel Profitt" userId="33e63d03-b0ce-4cee-8a7f-3417702ed3c2" providerId="ADAL" clId="{77B9D9B3-244C-4BA6-BAAE-919147709AAD}" dt="2023-04-03T14:18:51.190" v="107" actId="478"/>
          <ac:cxnSpMkLst>
            <pc:docMk/>
            <pc:sldMk cId="205472768" sldId="2076138245"/>
            <ac:cxnSpMk id="113" creationId="{5F4DD512-B10D-E000-D53F-DD4586D7A568}"/>
          </ac:cxnSpMkLst>
        </pc:cxnChg>
        <pc:cxnChg chg="mod">
          <ac:chgData name="Rachel Profitt" userId="33e63d03-b0ce-4cee-8a7f-3417702ed3c2" providerId="ADAL" clId="{77B9D9B3-244C-4BA6-BAAE-919147709AAD}" dt="2023-04-03T14:46:55.685" v="624" actId="552"/>
          <ac:cxnSpMkLst>
            <pc:docMk/>
            <pc:sldMk cId="205472768" sldId="2076138245"/>
            <ac:cxnSpMk id="125" creationId="{132075C0-B9F3-4937-F656-963B262A1C25}"/>
          </ac:cxnSpMkLst>
        </pc:cxnChg>
        <pc:cxnChg chg="mod">
          <ac:chgData name="Rachel Profitt" userId="33e63d03-b0ce-4cee-8a7f-3417702ed3c2" providerId="ADAL" clId="{77B9D9B3-244C-4BA6-BAAE-919147709AAD}" dt="2023-04-03T14:37:58.310" v="529" actId="14100"/>
          <ac:cxnSpMkLst>
            <pc:docMk/>
            <pc:sldMk cId="205472768" sldId="2076138245"/>
            <ac:cxnSpMk id="139" creationId="{D75507D8-44D0-9789-278F-880119116EC5}"/>
          </ac:cxnSpMkLst>
        </pc:cxnChg>
        <pc:cxnChg chg="mod">
          <ac:chgData name="Rachel Profitt" userId="33e63d03-b0ce-4cee-8a7f-3417702ed3c2" providerId="ADAL" clId="{77B9D9B3-244C-4BA6-BAAE-919147709AAD}" dt="2023-04-03T14:38:02.849" v="530" actId="14100"/>
          <ac:cxnSpMkLst>
            <pc:docMk/>
            <pc:sldMk cId="205472768" sldId="2076138245"/>
            <ac:cxnSpMk id="141" creationId="{AF04BF8B-2289-B321-32A8-B173B154E25F}"/>
          </ac:cxnSpMkLst>
        </pc:cxnChg>
        <pc:cxnChg chg="add mod">
          <ac:chgData name="Rachel Profitt" userId="33e63d03-b0ce-4cee-8a7f-3417702ed3c2" providerId="ADAL" clId="{77B9D9B3-244C-4BA6-BAAE-919147709AAD}" dt="2023-04-03T14:39:00.414" v="580" actId="1037"/>
          <ac:cxnSpMkLst>
            <pc:docMk/>
            <pc:sldMk cId="205472768" sldId="2076138245"/>
            <ac:cxnSpMk id="159" creationId="{87C2AF1A-B9C1-48BF-872D-070913FF9966}"/>
          </ac:cxnSpMkLst>
        </pc:cxnChg>
        <pc:cxnChg chg="del mod">
          <ac:chgData name="Rachel Profitt" userId="33e63d03-b0ce-4cee-8a7f-3417702ed3c2" providerId="ADAL" clId="{77B9D9B3-244C-4BA6-BAAE-919147709AAD}" dt="2023-04-03T14:24:44.443" v="251" actId="478"/>
          <ac:cxnSpMkLst>
            <pc:docMk/>
            <pc:sldMk cId="205472768" sldId="2076138245"/>
            <ac:cxnSpMk id="161" creationId="{868C6A42-78FD-00E0-BAFA-6FBDF70BFE81}"/>
          </ac:cxnSpMkLst>
        </pc:cxnChg>
        <pc:cxnChg chg="mod">
          <ac:chgData name="Rachel Profitt" userId="33e63d03-b0ce-4cee-8a7f-3417702ed3c2" providerId="ADAL" clId="{77B9D9B3-244C-4BA6-BAAE-919147709AAD}" dt="2023-04-03T14:40:17.518" v="604" actId="553"/>
          <ac:cxnSpMkLst>
            <pc:docMk/>
            <pc:sldMk cId="205472768" sldId="2076138245"/>
            <ac:cxnSpMk id="182" creationId="{97BC8E07-0371-C191-CCCD-FEA5202526A6}"/>
          </ac:cxnSpMkLst>
        </pc:cxnChg>
        <pc:cxnChg chg="del mod">
          <ac:chgData name="Rachel Profitt" userId="33e63d03-b0ce-4cee-8a7f-3417702ed3c2" providerId="ADAL" clId="{77B9D9B3-244C-4BA6-BAAE-919147709AAD}" dt="2023-04-03T14:24:13.749" v="245" actId="478"/>
          <ac:cxnSpMkLst>
            <pc:docMk/>
            <pc:sldMk cId="205472768" sldId="2076138245"/>
            <ac:cxnSpMk id="188" creationId="{5C6584F9-D888-25D0-5CAA-57E702DBB6BA}"/>
          </ac:cxnSpMkLst>
        </pc:cxnChg>
        <pc:cxnChg chg="del mod">
          <ac:chgData name="Rachel Profitt" userId="33e63d03-b0ce-4cee-8a7f-3417702ed3c2" providerId="ADAL" clId="{77B9D9B3-244C-4BA6-BAAE-919147709AAD}" dt="2023-04-03T14:24:15.743" v="246" actId="478"/>
          <ac:cxnSpMkLst>
            <pc:docMk/>
            <pc:sldMk cId="205472768" sldId="2076138245"/>
            <ac:cxnSpMk id="193" creationId="{064EDF0F-244C-84B7-F911-445AACDA3119}"/>
          </ac:cxnSpMkLst>
        </pc:cxnChg>
        <pc:cxnChg chg="del mod">
          <ac:chgData name="Rachel Profitt" userId="33e63d03-b0ce-4cee-8a7f-3417702ed3c2" providerId="ADAL" clId="{77B9D9B3-244C-4BA6-BAAE-919147709AAD}" dt="2023-04-03T14:24:46.827" v="253" actId="478"/>
          <ac:cxnSpMkLst>
            <pc:docMk/>
            <pc:sldMk cId="205472768" sldId="2076138245"/>
            <ac:cxnSpMk id="195" creationId="{91CE380A-BC94-B0A7-D739-FF9240CE8E0F}"/>
          </ac:cxnSpMkLst>
        </pc:cxnChg>
        <pc:cxnChg chg="del">
          <ac:chgData name="Rachel Profitt" userId="33e63d03-b0ce-4cee-8a7f-3417702ed3c2" providerId="ADAL" clId="{77B9D9B3-244C-4BA6-BAAE-919147709AAD}" dt="2023-04-03T14:24:16.297" v="247" actId="478"/>
          <ac:cxnSpMkLst>
            <pc:docMk/>
            <pc:sldMk cId="205472768" sldId="2076138245"/>
            <ac:cxnSpMk id="197" creationId="{5B280095-DB1A-1F2B-8139-8A7EF0482B6A}"/>
          </ac:cxnSpMkLst>
        </pc:cxnChg>
        <pc:cxnChg chg="del mod">
          <ac:chgData name="Rachel Profitt" userId="33e63d03-b0ce-4cee-8a7f-3417702ed3c2" providerId="ADAL" clId="{77B9D9B3-244C-4BA6-BAAE-919147709AAD}" dt="2023-04-03T14:24:45.587" v="252" actId="478"/>
          <ac:cxnSpMkLst>
            <pc:docMk/>
            <pc:sldMk cId="205472768" sldId="2076138245"/>
            <ac:cxnSpMk id="200" creationId="{2BD1D5AA-E13E-7704-824B-698555289772}"/>
          </ac:cxnSpMkLst>
        </pc:cxnChg>
        <pc:cxnChg chg="add mod">
          <ac:chgData name="Rachel Profitt" userId="33e63d03-b0ce-4cee-8a7f-3417702ed3c2" providerId="ADAL" clId="{77B9D9B3-244C-4BA6-BAAE-919147709AAD}" dt="2023-04-03T14:39:00.414" v="580" actId="1037"/>
          <ac:cxnSpMkLst>
            <pc:docMk/>
            <pc:sldMk cId="205472768" sldId="2076138245"/>
            <ac:cxnSpMk id="202" creationId="{ED88E5C9-BCD8-6016-2E4F-0F2CD88DA466}"/>
          </ac:cxnSpMkLst>
        </pc:cxnChg>
        <pc:cxnChg chg="mod">
          <ac:chgData name="Rachel Profitt" userId="33e63d03-b0ce-4cee-8a7f-3417702ed3c2" providerId="ADAL" clId="{77B9D9B3-244C-4BA6-BAAE-919147709AAD}" dt="2023-04-03T14:40:01.435" v="603" actId="552"/>
          <ac:cxnSpMkLst>
            <pc:docMk/>
            <pc:sldMk cId="205472768" sldId="2076138245"/>
            <ac:cxnSpMk id="203" creationId="{F6862221-AAB1-21FB-30E3-58F3696B75B1}"/>
          </ac:cxnSpMkLst>
        </pc:cxnChg>
        <pc:cxnChg chg="mod">
          <ac:chgData name="Rachel Profitt" userId="33e63d03-b0ce-4cee-8a7f-3417702ed3c2" providerId="ADAL" clId="{77B9D9B3-244C-4BA6-BAAE-919147709AAD}" dt="2023-04-03T14:46:55.685" v="624" actId="552"/>
          <ac:cxnSpMkLst>
            <pc:docMk/>
            <pc:sldMk cId="205472768" sldId="2076138245"/>
            <ac:cxnSpMk id="209" creationId="{62584B3A-41C4-B0F6-9973-7565EB5D359D}"/>
          </ac:cxnSpMkLst>
        </pc:cxnChg>
        <pc:cxnChg chg="add mod">
          <ac:chgData name="Rachel Profitt" userId="33e63d03-b0ce-4cee-8a7f-3417702ed3c2" providerId="ADAL" clId="{77B9D9B3-244C-4BA6-BAAE-919147709AAD}" dt="2023-04-03T14:35:58.643" v="510" actId="1582"/>
          <ac:cxnSpMkLst>
            <pc:docMk/>
            <pc:sldMk cId="205472768" sldId="2076138245"/>
            <ac:cxnSpMk id="214" creationId="{D1CF5E79-1C7D-8AB8-E817-9B15CDDE0296}"/>
          </ac:cxnSpMkLst>
        </pc:cxnChg>
        <pc:cxnChg chg="mod">
          <ac:chgData name="Rachel Profitt" userId="33e63d03-b0ce-4cee-8a7f-3417702ed3c2" providerId="ADAL" clId="{77B9D9B3-244C-4BA6-BAAE-919147709AAD}" dt="2023-04-03T14:46:55.685" v="624" actId="552"/>
          <ac:cxnSpMkLst>
            <pc:docMk/>
            <pc:sldMk cId="205472768" sldId="2076138245"/>
            <ac:cxnSpMk id="218" creationId="{C1470B64-C350-C954-C5C0-A3BCA4152D52}"/>
          </ac:cxnSpMkLst>
        </pc:cxnChg>
        <pc:cxnChg chg="mod">
          <ac:chgData name="Rachel Profitt" userId="33e63d03-b0ce-4cee-8a7f-3417702ed3c2" providerId="ADAL" clId="{77B9D9B3-244C-4BA6-BAAE-919147709AAD}" dt="2023-04-03T14:46:55.685" v="624" actId="552"/>
          <ac:cxnSpMkLst>
            <pc:docMk/>
            <pc:sldMk cId="205472768" sldId="2076138245"/>
            <ac:cxnSpMk id="220" creationId="{F2AA7BA7-76BC-722D-87B5-5F7232667931}"/>
          </ac:cxnSpMkLst>
        </pc:cxnChg>
        <pc:cxnChg chg="add mod">
          <ac:chgData name="Rachel Profitt" userId="33e63d03-b0ce-4cee-8a7f-3417702ed3c2" providerId="ADAL" clId="{77B9D9B3-244C-4BA6-BAAE-919147709AAD}" dt="2023-04-03T14:39:00.414" v="580" actId="1037"/>
          <ac:cxnSpMkLst>
            <pc:docMk/>
            <pc:sldMk cId="205472768" sldId="2076138245"/>
            <ac:cxnSpMk id="221" creationId="{B3FD1536-0C4F-756C-A7EB-F619DB57A029}"/>
          </ac:cxnSpMkLst>
        </pc:cxnChg>
        <pc:cxnChg chg="add mod">
          <ac:chgData name="Rachel Profitt" userId="33e63d03-b0ce-4cee-8a7f-3417702ed3c2" providerId="ADAL" clId="{77B9D9B3-244C-4BA6-BAAE-919147709AAD}" dt="2023-04-03T14:36:20.082" v="514" actId="14100"/>
          <ac:cxnSpMkLst>
            <pc:docMk/>
            <pc:sldMk cId="205472768" sldId="2076138245"/>
            <ac:cxnSpMk id="224" creationId="{00737F28-0A9E-CCF5-54B9-79104EF1E32C}"/>
          </ac:cxnSpMkLst>
        </pc:cxnChg>
        <pc:cxnChg chg="mod">
          <ac:chgData name="Rachel Profitt" userId="33e63d03-b0ce-4cee-8a7f-3417702ed3c2" providerId="ADAL" clId="{77B9D9B3-244C-4BA6-BAAE-919147709AAD}" dt="2023-04-03T14:46:55.685" v="624" actId="552"/>
          <ac:cxnSpMkLst>
            <pc:docMk/>
            <pc:sldMk cId="205472768" sldId="2076138245"/>
            <ac:cxnSpMk id="226" creationId="{23011C75-F400-3FCD-454E-0B20547C55E9}"/>
          </ac:cxnSpMkLst>
        </pc:cxnChg>
        <pc:cxnChg chg="mod">
          <ac:chgData name="Rachel Profitt" userId="33e63d03-b0ce-4cee-8a7f-3417702ed3c2" providerId="ADAL" clId="{77B9D9B3-244C-4BA6-BAAE-919147709AAD}" dt="2023-04-03T14:47:06.688" v="625" actId="14100"/>
          <ac:cxnSpMkLst>
            <pc:docMk/>
            <pc:sldMk cId="205472768" sldId="2076138245"/>
            <ac:cxnSpMk id="228" creationId="{C6CA5C71-8849-671A-9DCE-6B7D19C3BA8A}"/>
          </ac:cxnSpMkLst>
        </pc:cxnChg>
        <pc:cxnChg chg="mod">
          <ac:chgData name="Rachel Profitt" userId="33e63d03-b0ce-4cee-8a7f-3417702ed3c2" providerId="ADAL" clId="{77B9D9B3-244C-4BA6-BAAE-919147709AAD}" dt="2023-04-03T14:46:55.685" v="624" actId="552"/>
          <ac:cxnSpMkLst>
            <pc:docMk/>
            <pc:sldMk cId="205472768" sldId="2076138245"/>
            <ac:cxnSpMk id="231" creationId="{054E8D9C-9CF0-1055-EE60-C2CEF661ED97}"/>
          </ac:cxnSpMkLst>
        </pc:cxnChg>
        <pc:cxnChg chg="add mod">
          <ac:chgData name="Rachel Profitt" userId="33e63d03-b0ce-4cee-8a7f-3417702ed3c2" providerId="ADAL" clId="{77B9D9B3-244C-4BA6-BAAE-919147709AAD}" dt="2023-04-03T14:37:30.260" v="523" actId="14100"/>
          <ac:cxnSpMkLst>
            <pc:docMk/>
            <pc:sldMk cId="205472768" sldId="2076138245"/>
            <ac:cxnSpMk id="236" creationId="{A3C1D63C-4499-E163-91EE-A83CDD149B2F}"/>
          </ac:cxnSpMkLst>
        </pc:cxnChg>
        <pc:cxnChg chg="add mod">
          <ac:chgData name="Rachel Profitt" userId="33e63d03-b0ce-4cee-8a7f-3417702ed3c2" providerId="ADAL" clId="{77B9D9B3-244C-4BA6-BAAE-919147709AAD}" dt="2023-04-03T14:37:43.774" v="527" actId="1076"/>
          <ac:cxnSpMkLst>
            <pc:docMk/>
            <pc:sldMk cId="205472768" sldId="2076138245"/>
            <ac:cxnSpMk id="239" creationId="{F75EAE9B-3247-9DA7-8088-50333F582DBF}"/>
          </ac:cxnSpMkLst>
        </pc:cxnChg>
        <pc:cxnChg chg="mod">
          <ac:chgData name="Rachel Profitt" userId="33e63d03-b0ce-4cee-8a7f-3417702ed3c2" providerId="ADAL" clId="{77B9D9B3-244C-4BA6-BAAE-919147709AAD}" dt="2023-04-03T14:38:09.092" v="531" actId="14100"/>
          <ac:cxnSpMkLst>
            <pc:docMk/>
            <pc:sldMk cId="205472768" sldId="2076138245"/>
            <ac:cxnSpMk id="253" creationId="{B63AEBB4-C0EF-2FCE-2DA5-CB6FFD33C83F}"/>
          </ac:cxnSpMkLst>
        </pc:cxnChg>
        <pc:cxnChg chg="mod">
          <ac:chgData name="Rachel Profitt" userId="33e63d03-b0ce-4cee-8a7f-3417702ed3c2" providerId="ADAL" clId="{77B9D9B3-244C-4BA6-BAAE-919147709AAD}" dt="2023-04-03T14:33:26.961" v="492" actId="14100"/>
          <ac:cxnSpMkLst>
            <pc:docMk/>
            <pc:sldMk cId="205472768" sldId="2076138245"/>
            <ac:cxnSpMk id="255" creationId="{69D71E36-2D44-73F6-83EB-96000E0A5E16}"/>
          </ac:cxnSpMkLst>
        </pc:cxnChg>
        <pc:cxnChg chg="mod">
          <ac:chgData name="Rachel Profitt" userId="33e63d03-b0ce-4cee-8a7f-3417702ed3c2" providerId="ADAL" clId="{77B9D9B3-244C-4BA6-BAAE-919147709AAD}" dt="2023-04-03T14:33:16.363" v="488" actId="14100"/>
          <ac:cxnSpMkLst>
            <pc:docMk/>
            <pc:sldMk cId="205472768" sldId="2076138245"/>
            <ac:cxnSpMk id="257" creationId="{D5103323-CFBE-8EC1-EA00-A7BF995B1958}"/>
          </ac:cxnSpMkLst>
        </pc:cxnChg>
        <pc:cxnChg chg="mod">
          <ac:chgData name="Rachel Profitt" userId="33e63d03-b0ce-4cee-8a7f-3417702ed3c2" providerId="ADAL" clId="{77B9D9B3-244C-4BA6-BAAE-919147709AAD}" dt="2023-04-03T14:45:35.268" v="617" actId="14100"/>
          <ac:cxnSpMkLst>
            <pc:docMk/>
            <pc:sldMk cId="205472768" sldId="2076138245"/>
            <ac:cxnSpMk id="314" creationId="{48BBF6F9-1CDC-DE45-FA85-F80364858974}"/>
          </ac:cxnSpMkLst>
        </pc:cxnChg>
        <pc:cxnChg chg="mod">
          <ac:chgData name="Rachel Profitt" userId="33e63d03-b0ce-4cee-8a7f-3417702ed3c2" providerId="ADAL" clId="{77B9D9B3-244C-4BA6-BAAE-919147709AAD}" dt="2023-04-03T14:40:17.518" v="604" actId="553"/>
          <ac:cxnSpMkLst>
            <pc:docMk/>
            <pc:sldMk cId="205472768" sldId="2076138245"/>
            <ac:cxnSpMk id="317" creationId="{162DAF75-6BE6-5B1D-92DF-A5CA0B4E9EC6}"/>
          </ac:cxnSpMkLst>
        </pc:cxnChg>
        <pc:cxnChg chg="mod">
          <ac:chgData name="Rachel Profitt" userId="33e63d03-b0ce-4cee-8a7f-3417702ed3c2" providerId="ADAL" clId="{77B9D9B3-244C-4BA6-BAAE-919147709AAD}" dt="2023-04-03T14:33:05.740" v="487" actId="465"/>
          <ac:cxnSpMkLst>
            <pc:docMk/>
            <pc:sldMk cId="205472768" sldId="2076138245"/>
            <ac:cxnSpMk id="323" creationId="{48074CB2-11F5-CBAE-3313-2DD01B9BD7BF}"/>
          </ac:cxnSpMkLst>
        </pc:cxnChg>
        <pc:cxnChg chg="del mod">
          <ac:chgData name="Rachel Profitt" userId="33e63d03-b0ce-4cee-8a7f-3417702ed3c2" providerId="ADAL" clId="{77B9D9B3-244C-4BA6-BAAE-919147709AAD}" dt="2023-04-03T14:20:15.016" v="122" actId="478"/>
          <ac:cxnSpMkLst>
            <pc:docMk/>
            <pc:sldMk cId="205472768" sldId="2076138245"/>
            <ac:cxnSpMk id="325" creationId="{7A937EF3-21F6-E16A-5544-5AC68023215D}"/>
          </ac:cxnSpMkLst>
        </pc:cxnChg>
        <pc:cxnChg chg="mod">
          <ac:chgData name="Rachel Profitt" userId="33e63d03-b0ce-4cee-8a7f-3417702ed3c2" providerId="ADAL" clId="{77B9D9B3-244C-4BA6-BAAE-919147709AAD}" dt="2023-04-03T14:40:17.518" v="604" actId="553"/>
          <ac:cxnSpMkLst>
            <pc:docMk/>
            <pc:sldMk cId="205472768" sldId="2076138245"/>
            <ac:cxnSpMk id="349" creationId="{CBDC0C99-9642-4AE0-DF03-4EC3F40B2DBA}"/>
          </ac:cxnSpMkLst>
        </pc:cxnChg>
        <pc:cxnChg chg="mod">
          <ac:chgData name="Rachel Profitt" userId="33e63d03-b0ce-4cee-8a7f-3417702ed3c2" providerId="ADAL" clId="{77B9D9B3-244C-4BA6-BAAE-919147709AAD}" dt="2023-04-03T14:37:43.774" v="527" actId="1076"/>
          <ac:cxnSpMkLst>
            <pc:docMk/>
            <pc:sldMk cId="205472768" sldId="2076138245"/>
            <ac:cxnSpMk id="352" creationId="{09ADB3F4-E652-7346-82B2-768FF106AC9B}"/>
          </ac:cxnSpMkLst>
        </pc:cxnChg>
        <pc:cxnChg chg="del mod">
          <ac:chgData name="Rachel Profitt" userId="33e63d03-b0ce-4cee-8a7f-3417702ed3c2" providerId="ADAL" clId="{77B9D9B3-244C-4BA6-BAAE-919147709AAD}" dt="2023-04-03T14:20:12.406" v="121" actId="478"/>
          <ac:cxnSpMkLst>
            <pc:docMk/>
            <pc:sldMk cId="205472768" sldId="2076138245"/>
            <ac:cxnSpMk id="354" creationId="{3B7343D0-23FD-9D70-C53B-7A7C7939D5B4}"/>
          </ac:cxnSpMkLst>
        </pc:cxnChg>
        <pc:cxnChg chg="del mod">
          <ac:chgData name="Rachel Profitt" userId="33e63d03-b0ce-4cee-8a7f-3417702ed3c2" providerId="ADAL" clId="{77B9D9B3-244C-4BA6-BAAE-919147709AAD}" dt="2023-04-03T14:20:11.395" v="120" actId="478"/>
          <ac:cxnSpMkLst>
            <pc:docMk/>
            <pc:sldMk cId="205472768" sldId="2076138245"/>
            <ac:cxnSpMk id="355" creationId="{30E13BA9-54C6-A75C-9F87-2916EED59FFB}"/>
          </ac:cxnSpMkLst>
        </pc:cxnChg>
        <pc:cxnChg chg="del mod">
          <ac:chgData name="Rachel Profitt" userId="33e63d03-b0ce-4cee-8a7f-3417702ed3c2" providerId="ADAL" clId="{77B9D9B3-244C-4BA6-BAAE-919147709AAD}" dt="2023-04-03T14:26:42.288" v="381" actId="478"/>
          <ac:cxnSpMkLst>
            <pc:docMk/>
            <pc:sldMk cId="205472768" sldId="2076138245"/>
            <ac:cxnSpMk id="364" creationId="{CAAFB179-0A94-F5D0-BADF-780DC3005BAC}"/>
          </ac:cxnSpMkLst>
        </pc:cxnChg>
        <pc:cxnChg chg="del mod">
          <ac:chgData name="Rachel Profitt" userId="33e63d03-b0ce-4cee-8a7f-3417702ed3c2" providerId="ADAL" clId="{77B9D9B3-244C-4BA6-BAAE-919147709AAD}" dt="2023-04-03T14:20:10.710" v="119" actId="478"/>
          <ac:cxnSpMkLst>
            <pc:docMk/>
            <pc:sldMk cId="205472768" sldId="2076138245"/>
            <ac:cxnSpMk id="368" creationId="{BA2C08BD-45A6-2022-C199-249A85723023}"/>
          </ac:cxnSpMkLst>
        </pc:cxnChg>
        <pc:cxnChg chg="del mod">
          <ac:chgData name="Rachel Profitt" userId="33e63d03-b0ce-4cee-8a7f-3417702ed3c2" providerId="ADAL" clId="{77B9D9B3-244C-4BA6-BAAE-919147709AAD}" dt="2023-04-03T14:20:10.149" v="118" actId="478"/>
          <ac:cxnSpMkLst>
            <pc:docMk/>
            <pc:sldMk cId="205472768" sldId="2076138245"/>
            <ac:cxnSpMk id="370" creationId="{9DB92F4B-F9EE-17D2-B02F-040F42AFA834}"/>
          </ac:cxnSpMkLst>
        </pc:cxnChg>
        <pc:cxnChg chg="del mod">
          <ac:chgData name="Rachel Profitt" userId="33e63d03-b0ce-4cee-8a7f-3417702ed3c2" providerId="ADAL" clId="{77B9D9B3-244C-4BA6-BAAE-919147709AAD}" dt="2023-04-03T14:20:08.889" v="117" actId="478"/>
          <ac:cxnSpMkLst>
            <pc:docMk/>
            <pc:sldMk cId="205472768" sldId="2076138245"/>
            <ac:cxnSpMk id="372" creationId="{DB756CB6-6B45-2FE3-47B6-35FCAEA2E166}"/>
          </ac:cxnSpMkLst>
        </pc:cxnChg>
      </pc:sldChg>
    </pc:docChg>
  </pc:docChgLst>
  <pc:docChgLst>
    <pc:chgData name="Lindsay Friddle" userId="52bf931c-5417-4ba9-a9b6-f3421f3101bf" providerId="ADAL" clId="{EEDAE607-6F72-413C-86F3-ECBB6C6DFA39}"/>
    <pc:docChg chg="undo redo custSel addSld delSld modSld modSection">
      <pc:chgData name="Lindsay Friddle" userId="52bf931c-5417-4ba9-a9b6-f3421f3101bf" providerId="ADAL" clId="{EEDAE607-6F72-413C-86F3-ECBB6C6DFA39}" dt="2023-04-17T14:02:00.756" v="2047" actId="47"/>
      <pc:docMkLst>
        <pc:docMk/>
      </pc:docMkLst>
      <pc:sldChg chg="modSp del mod">
        <pc:chgData name="Lindsay Friddle" userId="52bf931c-5417-4ba9-a9b6-f3421f3101bf" providerId="ADAL" clId="{EEDAE607-6F72-413C-86F3-ECBB6C6DFA39}" dt="2023-03-30T19:20:06.415" v="1655" actId="2696"/>
        <pc:sldMkLst>
          <pc:docMk/>
          <pc:sldMk cId="1461724430" sldId="2076138241"/>
        </pc:sldMkLst>
        <pc:spChg chg="mod">
          <ac:chgData name="Lindsay Friddle" userId="52bf931c-5417-4ba9-a9b6-f3421f3101bf" providerId="ADAL" clId="{EEDAE607-6F72-413C-86F3-ECBB6C6DFA39}" dt="2023-03-15T13:29:31.695" v="1" actId="1076"/>
          <ac:spMkLst>
            <pc:docMk/>
            <pc:sldMk cId="1461724430" sldId="2076138241"/>
            <ac:spMk id="14" creationId="{CD01E738-6656-CA86-5D6A-21E6FE2532F4}"/>
          </ac:spMkLst>
        </pc:spChg>
        <pc:cxnChg chg="mod">
          <ac:chgData name="Lindsay Friddle" userId="52bf931c-5417-4ba9-a9b6-f3421f3101bf" providerId="ADAL" clId="{EEDAE607-6F72-413C-86F3-ECBB6C6DFA39}" dt="2023-03-15T13:29:31.695" v="1" actId="1076"/>
          <ac:cxnSpMkLst>
            <pc:docMk/>
            <pc:sldMk cId="1461724430" sldId="2076138241"/>
            <ac:cxnSpMk id="202" creationId="{5C82A76D-ACDD-EF92-6E7C-92063F574F58}"/>
          </ac:cxnSpMkLst>
        </pc:cxnChg>
        <pc:cxnChg chg="mod">
          <ac:chgData name="Lindsay Friddle" userId="52bf931c-5417-4ba9-a9b6-f3421f3101bf" providerId="ADAL" clId="{EEDAE607-6F72-413C-86F3-ECBB6C6DFA39}" dt="2023-03-15T13:29:31.695" v="1" actId="1076"/>
          <ac:cxnSpMkLst>
            <pc:docMk/>
            <pc:sldMk cId="1461724430" sldId="2076138241"/>
            <ac:cxnSpMk id="213" creationId="{67ADD925-9AB5-5F47-D338-0228131D2C65}"/>
          </ac:cxnSpMkLst>
        </pc:cxnChg>
        <pc:cxnChg chg="mod">
          <ac:chgData name="Lindsay Friddle" userId="52bf931c-5417-4ba9-a9b6-f3421f3101bf" providerId="ADAL" clId="{EEDAE607-6F72-413C-86F3-ECBB6C6DFA39}" dt="2023-03-15T13:29:31.695" v="1" actId="1076"/>
          <ac:cxnSpMkLst>
            <pc:docMk/>
            <pc:sldMk cId="1461724430" sldId="2076138241"/>
            <ac:cxnSpMk id="215" creationId="{9464F935-5020-0F4B-54EC-135A1C898A6F}"/>
          </ac:cxnSpMkLst>
        </pc:cxnChg>
        <pc:cxnChg chg="mod">
          <ac:chgData name="Lindsay Friddle" userId="52bf931c-5417-4ba9-a9b6-f3421f3101bf" providerId="ADAL" clId="{EEDAE607-6F72-413C-86F3-ECBB6C6DFA39}" dt="2023-03-15T13:29:31.695" v="1" actId="1076"/>
          <ac:cxnSpMkLst>
            <pc:docMk/>
            <pc:sldMk cId="1461724430" sldId="2076138241"/>
            <ac:cxnSpMk id="218" creationId="{0EB79C35-F24B-92E7-1DF3-CCE89D296D54}"/>
          </ac:cxnSpMkLst>
        </pc:cxnChg>
        <pc:cxnChg chg="mod">
          <ac:chgData name="Lindsay Friddle" userId="52bf931c-5417-4ba9-a9b6-f3421f3101bf" providerId="ADAL" clId="{EEDAE607-6F72-413C-86F3-ECBB6C6DFA39}" dt="2023-03-15T13:29:31.695" v="1" actId="1076"/>
          <ac:cxnSpMkLst>
            <pc:docMk/>
            <pc:sldMk cId="1461724430" sldId="2076138241"/>
            <ac:cxnSpMk id="253" creationId="{DCE1E051-6520-6924-E2FE-5BCC83331E59}"/>
          </ac:cxnSpMkLst>
        </pc:cxnChg>
        <pc:cxnChg chg="mod">
          <ac:chgData name="Lindsay Friddle" userId="52bf931c-5417-4ba9-a9b6-f3421f3101bf" providerId="ADAL" clId="{EEDAE607-6F72-413C-86F3-ECBB6C6DFA39}" dt="2023-03-15T13:29:31.695" v="1" actId="1076"/>
          <ac:cxnSpMkLst>
            <pc:docMk/>
            <pc:sldMk cId="1461724430" sldId="2076138241"/>
            <ac:cxnSpMk id="260" creationId="{8F77DC3A-CECA-D5B2-AC34-AE59E65B8FB9}"/>
          </ac:cxnSpMkLst>
        </pc:cxnChg>
        <pc:cxnChg chg="mod">
          <ac:chgData name="Lindsay Friddle" userId="52bf931c-5417-4ba9-a9b6-f3421f3101bf" providerId="ADAL" clId="{EEDAE607-6F72-413C-86F3-ECBB6C6DFA39}" dt="2023-03-21T17:40:10.031" v="744" actId="1076"/>
          <ac:cxnSpMkLst>
            <pc:docMk/>
            <pc:sldMk cId="1461724430" sldId="2076138241"/>
            <ac:cxnSpMk id="262" creationId="{5F0A86B9-B1CA-9E7E-3A7E-F653EC16459E}"/>
          </ac:cxnSpMkLst>
        </pc:cxnChg>
        <pc:cxnChg chg="mod">
          <ac:chgData name="Lindsay Friddle" userId="52bf931c-5417-4ba9-a9b6-f3421f3101bf" providerId="ADAL" clId="{EEDAE607-6F72-413C-86F3-ECBB6C6DFA39}" dt="2023-03-15T13:29:31.695" v="1" actId="1076"/>
          <ac:cxnSpMkLst>
            <pc:docMk/>
            <pc:sldMk cId="1461724430" sldId="2076138241"/>
            <ac:cxnSpMk id="274" creationId="{6986B72F-99C4-9FF6-4D62-A137D1FCAA7B}"/>
          </ac:cxnSpMkLst>
        </pc:cxnChg>
      </pc:sldChg>
      <pc:sldChg chg="del">
        <pc:chgData name="Lindsay Friddle" userId="52bf931c-5417-4ba9-a9b6-f3421f3101bf" providerId="ADAL" clId="{EEDAE607-6F72-413C-86F3-ECBB6C6DFA39}" dt="2023-04-17T14:02:00.756" v="2047" actId="47"/>
        <pc:sldMkLst>
          <pc:docMk/>
          <pc:sldMk cId="2108815306" sldId="2076138242"/>
        </pc:sldMkLst>
      </pc:sldChg>
      <pc:sldChg chg="del">
        <pc:chgData name="Lindsay Friddle" userId="52bf931c-5417-4ba9-a9b6-f3421f3101bf" providerId="ADAL" clId="{EEDAE607-6F72-413C-86F3-ECBB6C6DFA39}" dt="2023-04-17T14:01:57.508" v="2046" actId="47"/>
        <pc:sldMkLst>
          <pc:docMk/>
          <pc:sldMk cId="1797999038" sldId="2076138243"/>
        </pc:sldMkLst>
      </pc:sldChg>
      <pc:sldChg chg="modSp">
        <pc:chgData name="Lindsay Friddle" userId="52bf931c-5417-4ba9-a9b6-f3421f3101bf" providerId="ADAL" clId="{EEDAE607-6F72-413C-86F3-ECBB6C6DFA39}" dt="2023-04-04T21:27:48.907" v="2045" actId="5736"/>
        <pc:sldMkLst>
          <pc:docMk/>
          <pc:sldMk cId="1271451233" sldId="2076138244"/>
        </pc:sldMkLst>
        <pc:graphicFrameChg chg="mod">
          <ac:chgData name="Lindsay Friddle" userId="52bf931c-5417-4ba9-a9b6-f3421f3101bf" providerId="ADAL" clId="{EEDAE607-6F72-413C-86F3-ECBB6C6DFA39}" dt="2023-04-04T21:27:48.907" v="2045" actId="5736"/>
          <ac:graphicFrameMkLst>
            <pc:docMk/>
            <pc:sldMk cId="1271451233" sldId="2076138244"/>
            <ac:graphicFrameMk id="2" creationId="{BB00BB58-6378-5751-7743-7F0F64512170}"/>
          </ac:graphicFrameMkLst>
        </pc:graphicFrameChg>
      </pc:sldChg>
      <pc:sldChg chg="addSp delSp modSp add mod">
        <pc:chgData name="Lindsay Friddle" userId="52bf931c-5417-4ba9-a9b6-f3421f3101bf" providerId="ADAL" clId="{EEDAE607-6F72-413C-86F3-ECBB6C6DFA39}" dt="2023-04-04T17:00:43.989" v="2042" actId="14100"/>
        <pc:sldMkLst>
          <pc:docMk/>
          <pc:sldMk cId="205472768" sldId="2076138245"/>
        </pc:sldMkLst>
        <pc:spChg chg="mod">
          <ac:chgData name="Lindsay Friddle" userId="52bf931c-5417-4ba9-a9b6-f3421f3101bf" providerId="ADAL" clId="{EEDAE607-6F72-413C-86F3-ECBB6C6DFA39}" dt="2023-03-30T19:57:19.185" v="1710" actId="1035"/>
          <ac:spMkLst>
            <pc:docMk/>
            <pc:sldMk cId="205472768" sldId="2076138245"/>
            <ac:spMk id="2" creationId="{77611BAB-AAFD-6C56-F99A-54C577DB5C04}"/>
          </ac:spMkLst>
        </pc:spChg>
        <pc:spChg chg="del mod">
          <ac:chgData name="Lindsay Friddle" userId="52bf931c-5417-4ba9-a9b6-f3421f3101bf" providerId="ADAL" clId="{EEDAE607-6F72-413C-86F3-ECBB6C6DFA39}" dt="2023-03-30T15:17:51.431" v="996" actId="478"/>
          <ac:spMkLst>
            <pc:docMk/>
            <pc:sldMk cId="205472768" sldId="2076138245"/>
            <ac:spMk id="3" creationId="{CCBB280E-03B1-CA3F-BD62-47B36665F73E}"/>
          </ac:spMkLst>
        </pc:spChg>
        <pc:spChg chg="add mod">
          <ac:chgData name="Lindsay Friddle" userId="52bf931c-5417-4ba9-a9b6-f3421f3101bf" providerId="ADAL" clId="{EEDAE607-6F72-413C-86F3-ECBB6C6DFA39}" dt="2023-03-31T19:41:02.227" v="1914" actId="1038"/>
          <ac:spMkLst>
            <pc:docMk/>
            <pc:sldMk cId="205472768" sldId="2076138245"/>
            <ac:spMk id="7" creationId="{D428566F-141F-BDBC-AE0D-46CABF9FED2E}"/>
          </ac:spMkLst>
        </pc:spChg>
        <pc:spChg chg="add mod">
          <ac:chgData name="Lindsay Friddle" userId="52bf931c-5417-4ba9-a9b6-f3421f3101bf" providerId="ADAL" clId="{EEDAE607-6F72-413C-86F3-ECBB6C6DFA39}" dt="2023-03-31T19:41:02.227" v="1914" actId="1038"/>
          <ac:spMkLst>
            <pc:docMk/>
            <pc:sldMk cId="205472768" sldId="2076138245"/>
            <ac:spMk id="8" creationId="{74146BB7-A1A1-AC74-AF1D-EE2CC4BE04E1}"/>
          </ac:spMkLst>
        </pc:spChg>
        <pc:spChg chg="add mod">
          <ac:chgData name="Lindsay Friddle" userId="52bf931c-5417-4ba9-a9b6-f3421f3101bf" providerId="ADAL" clId="{EEDAE607-6F72-413C-86F3-ECBB6C6DFA39}" dt="2023-03-30T19:57:29.488" v="1732" actId="1036"/>
          <ac:spMkLst>
            <pc:docMk/>
            <pc:sldMk cId="205472768" sldId="2076138245"/>
            <ac:spMk id="9" creationId="{D308A2D4-FB23-69D6-BD0E-A3ECF31E6111}"/>
          </ac:spMkLst>
        </pc:spChg>
        <pc:spChg chg="mod">
          <ac:chgData name="Lindsay Friddle" userId="52bf931c-5417-4ba9-a9b6-f3421f3101bf" providerId="ADAL" clId="{EEDAE607-6F72-413C-86F3-ECBB6C6DFA39}" dt="2023-03-30T19:57:19.185" v="1710" actId="1035"/>
          <ac:spMkLst>
            <pc:docMk/>
            <pc:sldMk cId="205472768" sldId="2076138245"/>
            <ac:spMk id="14" creationId="{CD01E738-6656-CA86-5D6A-21E6FE2532F4}"/>
          </ac:spMkLst>
        </pc:spChg>
        <pc:spChg chg="del mod">
          <ac:chgData name="Lindsay Friddle" userId="52bf931c-5417-4ba9-a9b6-f3421f3101bf" providerId="ADAL" clId="{EEDAE607-6F72-413C-86F3-ECBB6C6DFA39}" dt="2023-03-30T15:18:01.500" v="1005" actId="478"/>
          <ac:spMkLst>
            <pc:docMk/>
            <pc:sldMk cId="205472768" sldId="2076138245"/>
            <ac:spMk id="15" creationId="{F88188FD-4D35-24FD-EDC0-FA36FF53DDF7}"/>
          </ac:spMkLst>
        </pc:spChg>
        <pc:spChg chg="add del mod">
          <ac:chgData name="Lindsay Friddle" userId="52bf931c-5417-4ba9-a9b6-f3421f3101bf" providerId="ADAL" clId="{EEDAE607-6F72-413C-86F3-ECBB6C6DFA39}" dt="2023-03-30T15:17:59.007" v="1003" actId="478"/>
          <ac:spMkLst>
            <pc:docMk/>
            <pc:sldMk cId="205472768" sldId="2076138245"/>
            <ac:spMk id="18" creationId="{AFAEB32E-0BBF-CDC2-32A2-1313F3355CAA}"/>
          </ac:spMkLst>
        </pc:spChg>
        <pc:spChg chg="mod">
          <ac:chgData name="Lindsay Friddle" userId="52bf931c-5417-4ba9-a9b6-f3421f3101bf" providerId="ADAL" clId="{EEDAE607-6F72-413C-86F3-ECBB6C6DFA39}" dt="2023-03-30T19:57:29.488" v="1732" actId="1036"/>
          <ac:spMkLst>
            <pc:docMk/>
            <pc:sldMk cId="205472768" sldId="2076138245"/>
            <ac:spMk id="20" creationId="{F3AF1995-D171-16E3-A11F-351815AE0980}"/>
          </ac:spMkLst>
        </pc:spChg>
        <pc:spChg chg="mod">
          <ac:chgData name="Lindsay Friddle" userId="52bf931c-5417-4ba9-a9b6-f3421f3101bf" providerId="ADAL" clId="{EEDAE607-6F72-413C-86F3-ECBB6C6DFA39}" dt="2023-03-30T19:57:29.488" v="1732" actId="1036"/>
          <ac:spMkLst>
            <pc:docMk/>
            <pc:sldMk cId="205472768" sldId="2076138245"/>
            <ac:spMk id="21" creationId="{7B5D59B8-4CB4-6B31-D7C2-B727C438933F}"/>
          </ac:spMkLst>
        </pc:spChg>
        <pc:spChg chg="mod">
          <ac:chgData name="Lindsay Friddle" userId="52bf931c-5417-4ba9-a9b6-f3421f3101bf" providerId="ADAL" clId="{EEDAE607-6F72-413C-86F3-ECBB6C6DFA39}" dt="2023-03-30T19:57:29.488" v="1732" actId="1036"/>
          <ac:spMkLst>
            <pc:docMk/>
            <pc:sldMk cId="205472768" sldId="2076138245"/>
            <ac:spMk id="22" creationId="{E6D8F978-793E-68EF-6AE7-E34DC9737D90}"/>
          </ac:spMkLst>
        </pc:spChg>
        <pc:spChg chg="add del mod">
          <ac:chgData name="Lindsay Friddle" userId="52bf931c-5417-4ba9-a9b6-f3421f3101bf" providerId="ADAL" clId="{EEDAE607-6F72-413C-86F3-ECBB6C6DFA39}" dt="2023-03-30T15:17:56.569" v="1001" actId="478"/>
          <ac:spMkLst>
            <pc:docMk/>
            <pc:sldMk cId="205472768" sldId="2076138245"/>
            <ac:spMk id="23" creationId="{3C49CDF4-A7FE-CBFE-ED06-A47E176604EC}"/>
          </ac:spMkLst>
        </pc:spChg>
        <pc:spChg chg="add mod">
          <ac:chgData name="Lindsay Friddle" userId="52bf931c-5417-4ba9-a9b6-f3421f3101bf" providerId="ADAL" clId="{EEDAE607-6F72-413C-86F3-ECBB6C6DFA39}" dt="2023-03-30T18:28:50.572" v="1197" actId="1076"/>
          <ac:spMkLst>
            <pc:docMk/>
            <pc:sldMk cId="205472768" sldId="2076138245"/>
            <ac:spMk id="69" creationId="{DE1C1235-1A93-9A5A-C954-147DE93AEACE}"/>
          </ac:spMkLst>
        </pc:spChg>
        <pc:spChg chg="add mod">
          <ac:chgData name="Lindsay Friddle" userId="52bf931c-5417-4ba9-a9b6-f3421f3101bf" providerId="ADAL" clId="{EEDAE607-6F72-413C-86F3-ECBB6C6DFA39}" dt="2023-03-30T18:28:54.701" v="1198" actId="1076"/>
          <ac:spMkLst>
            <pc:docMk/>
            <pc:sldMk cId="205472768" sldId="2076138245"/>
            <ac:spMk id="70" creationId="{86C7B94C-FA42-3AD8-8AA9-9B13E2FF6E2A}"/>
          </ac:spMkLst>
        </pc:spChg>
        <pc:spChg chg="add mod">
          <ac:chgData name="Lindsay Friddle" userId="52bf931c-5417-4ba9-a9b6-f3421f3101bf" providerId="ADAL" clId="{EEDAE607-6F72-413C-86F3-ECBB6C6DFA39}" dt="2023-03-30T18:29:13.649" v="1199" actId="1076"/>
          <ac:spMkLst>
            <pc:docMk/>
            <pc:sldMk cId="205472768" sldId="2076138245"/>
            <ac:spMk id="71" creationId="{0554E29C-9BE3-BF52-057E-4E5A94402B19}"/>
          </ac:spMkLst>
        </pc:spChg>
        <pc:spChg chg="add del mod">
          <ac:chgData name="Lindsay Friddle" userId="52bf931c-5417-4ba9-a9b6-f3421f3101bf" providerId="ADAL" clId="{EEDAE607-6F72-413C-86F3-ECBB6C6DFA39}" dt="2023-03-30T19:28:53.124" v="1657" actId="478"/>
          <ac:spMkLst>
            <pc:docMk/>
            <pc:sldMk cId="205472768" sldId="2076138245"/>
            <ac:spMk id="72" creationId="{6DA81E34-4C19-7CD6-9B8C-3B877C593D3D}"/>
          </ac:spMkLst>
        </pc:spChg>
        <pc:spChg chg="mod">
          <ac:chgData name="Lindsay Friddle" userId="52bf931c-5417-4ba9-a9b6-f3421f3101bf" providerId="ADAL" clId="{EEDAE607-6F72-413C-86F3-ECBB6C6DFA39}" dt="2023-03-30T19:57:29.488" v="1732" actId="1036"/>
          <ac:spMkLst>
            <pc:docMk/>
            <pc:sldMk cId="205472768" sldId="2076138245"/>
            <ac:spMk id="83" creationId="{BFA099C3-1139-7E7E-AB86-A827F66EB71A}"/>
          </ac:spMkLst>
        </pc:spChg>
        <pc:spChg chg="mod">
          <ac:chgData name="Lindsay Friddle" userId="52bf931c-5417-4ba9-a9b6-f3421f3101bf" providerId="ADAL" clId="{EEDAE607-6F72-413C-86F3-ECBB6C6DFA39}" dt="2023-03-31T19:41:02.227" v="1914" actId="1038"/>
          <ac:spMkLst>
            <pc:docMk/>
            <pc:sldMk cId="205472768" sldId="2076138245"/>
            <ac:spMk id="85" creationId="{B9A7A77A-71A4-BC2C-6729-7FCF10FA22F1}"/>
          </ac:spMkLst>
        </pc:spChg>
        <pc:spChg chg="mod">
          <ac:chgData name="Lindsay Friddle" userId="52bf931c-5417-4ba9-a9b6-f3421f3101bf" providerId="ADAL" clId="{EEDAE607-6F72-413C-86F3-ECBB6C6DFA39}" dt="2023-03-31T19:51:03.277" v="2003" actId="1076"/>
          <ac:spMkLst>
            <pc:docMk/>
            <pc:sldMk cId="205472768" sldId="2076138245"/>
            <ac:spMk id="86" creationId="{FB284989-0736-2F28-6CEE-3E1117B403FF}"/>
          </ac:spMkLst>
        </pc:spChg>
        <pc:spChg chg="mod">
          <ac:chgData name="Lindsay Friddle" userId="52bf931c-5417-4ba9-a9b6-f3421f3101bf" providerId="ADAL" clId="{EEDAE607-6F72-413C-86F3-ECBB6C6DFA39}" dt="2023-03-31T19:41:02.227" v="1914" actId="1038"/>
          <ac:spMkLst>
            <pc:docMk/>
            <pc:sldMk cId="205472768" sldId="2076138245"/>
            <ac:spMk id="87" creationId="{F9B52265-3956-181B-0916-77CD7A47489B}"/>
          </ac:spMkLst>
        </pc:spChg>
        <pc:spChg chg="del mod">
          <ac:chgData name="Lindsay Friddle" userId="52bf931c-5417-4ba9-a9b6-f3421f3101bf" providerId="ADAL" clId="{EEDAE607-6F72-413C-86F3-ECBB6C6DFA39}" dt="2023-03-30T15:17:57.249" v="1002" actId="478"/>
          <ac:spMkLst>
            <pc:docMk/>
            <pc:sldMk cId="205472768" sldId="2076138245"/>
            <ac:spMk id="96" creationId="{933830CD-C7EB-1769-C701-9E0568A12288}"/>
          </ac:spMkLst>
        </pc:spChg>
        <pc:spChg chg="mod">
          <ac:chgData name="Lindsay Friddle" userId="52bf931c-5417-4ba9-a9b6-f3421f3101bf" providerId="ADAL" clId="{EEDAE607-6F72-413C-86F3-ECBB6C6DFA39}" dt="2023-03-31T19:41:02.227" v="1914" actId="1038"/>
          <ac:spMkLst>
            <pc:docMk/>
            <pc:sldMk cId="205472768" sldId="2076138245"/>
            <ac:spMk id="98" creationId="{92803DB4-0AFA-48E9-DB3D-F1A7EBDCB888}"/>
          </ac:spMkLst>
        </pc:spChg>
        <pc:spChg chg="mod">
          <ac:chgData name="Lindsay Friddle" userId="52bf931c-5417-4ba9-a9b6-f3421f3101bf" providerId="ADAL" clId="{EEDAE607-6F72-413C-86F3-ECBB6C6DFA39}" dt="2023-03-31T19:47:27.838" v="1995" actId="1037"/>
          <ac:spMkLst>
            <pc:docMk/>
            <pc:sldMk cId="205472768" sldId="2076138245"/>
            <ac:spMk id="103" creationId="{F9C27996-6479-D252-639B-594F2BB9FF31}"/>
          </ac:spMkLst>
        </pc:spChg>
        <pc:spChg chg="add mod">
          <ac:chgData name="Lindsay Friddle" userId="52bf931c-5417-4ba9-a9b6-f3421f3101bf" providerId="ADAL" clId="{EEDAE607-6F72-413C-86F3-ECBB6C6DFA39}" dt="2023-03-31T19:42:14.896" v="1950" actId="1038"/>
          <ac:spMkLst>
            <pc:docMk/>
            <pc:sldMk cId="205472768" sldId="2076138245"/>
            <ac:spMk id="134" creationId="{BC3A6BC1-E30A-84DB-5916-2C5DCD110109}"/>
          </ac:spMkLst>
        </pc:spChg>
        <pc:spChg chg="add mod">
          <ac:chgData name="Lindsay Friddle" userId="52bf931c-5417-4ba9-a9b6-f3421f3101bf" providerId="ADAL" clId="{EEDAE607-6F72-413C-86F3-ECBB6C6DFA39}" dt="2023-03-31T19:42:14.896" v="1950" actId="1038"/>
          <ac:spMkLst>
            <pc:docMk/>
            <pc:sldMk cId="205472768" sldId="2076138245"/>
            <ac:spMk id="135" creationId="{4386F26C-1D78-F172-C4D8-979B4830338D}"/>
          </ac:spMkLst>
        </pc:spChg>
        <pc:spChg chg="add mod">
          <ac:chgData name="Lindsay Friddle" userId="52bf931c-5417-4ba9-a9b6-f3421f3101bf" providerId="ADAL" clId="{EEDAE607-6F72-413C-86F3-ECBB6C6DFA39}" dt="2023-03-31T19:42:14.896" v="1950" actId="1038"/>
          <ac:spMkLst>
            <pc:docMk/>
            <pc:sldMk cId="205472768" sldId="2076138245"/>
            <ac:spMk id="136" creationId="{78D89D94-8167-478B-E5B4-2ADBDE28F489}"/>
          </ac:spMkLst>
        </pc:spChg>
        <pc:spChg chg="add mod">
          <ac:chgData name="Lindsay Friddle" userId="52bf931c-5417-4ba9-a9b6-f3421f3101bf" providerId="ADAL" clId="{EEDAE607-6F72-413C-86F3-ECBB6C6DFA39}" dt="2023-03-31T19:42:14.896" v="1950" actId="1038"/>
          <ac:spMkLst>
            <pc:docMk/>
            <pc:sldMk cId="205472768" sldId="2076138245"/>
            <ac:spMk id="137" creationId="{85A98D2E-F760-77BE-9A45-7ADA705AD918}"/>
          </ac:spMkLst>
        </pc:spChg>
        <pc:spChg chg="mod">
          <ac:chgData name="Lindsay Friddle" userId="52bf931c-5417-4ba9-a9b6-f3421f3101bf" providerId="ADAL" clId="{EEDAE607-6F72-413C-86F3-ECBB6C6DFA39}" dt="2023-03-31T19:41:02.227" v="1914" actId="1038"/>
          <ac:spMkLst>
            <pc:docMk/>
            <pc:sldMk cId="205472768" sldId="2076138245"/>
            <ac:spMk id="158" creationId="{18E42D95-20EA-8A94-096E-421E3035CA8B}"/>
          </ac:spMkLst>
        </pc:spChg>
        <pc:spChg chg="del mod">
          <ac:chgData name="Lindsay Friddle" userId="52bf931c-5417-4ba9-a9b6-f3421f3101bf" providerId="ADAL" clId="{EEDAE607-6F72-413C-86F3-ECBB6C6DFA39}" dt="2023-03-30T15:17:53.367" v="998" actId="478"/>
          <ac:spMkLst>
            <pc:docMk/>
            <pc:sldMk cId="205472768" sldId="2076138245"/>
            <ac:spMk id="199" creationId="{4990BBEE-9634-F6C8-A796-D9015078432A}"/>
          </ac:spMkLst>
        </pc:spChg>
        <pc:spChg chg="del">
          <ac:chgData name="Lindsay Friddle" userId="52bf931c-5417-4ba9-a9b6-f3421f3101bf" providerId="ADAL" clId="{EEDAE607-6F72-413C-86F3-ECBB6C6DFA39}" dt="2023-03-15T13:41:47.035" v="45" actId="478"/>
          <ac:spMkLst>
            <pc:docMk/>
            <pc:sldMk cId="205472768" sldId="2076138245"/>
            <ac:spMk id="200" creationId="{72721AD2-4C05-FF36-C32C-7257FAE5412C}"/>
          </ac:spMkLst>
        </pc:spChg>
        <pc:spChg chg="del mod">
          <ac:chgData name="Lindsay Friddle" userId="52bf931c-5417-4ba9-a9b6-f3421f3101bf" providerId="ADAL" clId="{EEDAE607-6F72-413C-86F3-ECBB6C6DFA39}" dt="2023-03-30T15:17:54.571" v="999" actId="478"/>
          <ac:spMkLst>
            <pc:docMk/>
            <pc:sldMk cId="205472768" sldId="2076138245"/>
            <ac:spMk id="201" creationId="{7CB1D86D-A284-8439-966F-B39CDBA78C52}"/>
          </ac:spMkLst>
        </pc:spChg>
        <pc:spChg chg="add mod">
          <ac:chgData name="Lindsay Friddle" userId="52bf931c-5417-4ba9-a9b6-f3421f3101bf" providerId="ADAL" clId="{EEDAE607-6F72-413C-86F3-ECBB6C6DFA39}" dt="2023-03-30T19:29:19.432" v="1664" actId="1076"/>
          <ac:spMkLst>
            <pc:docMk/>
            <pc:sldMk cId="205472768" sldId="2076138245"/>
            <ac:spMk id="206" creationId="{F7E8BD6C-FE5D-2FC1-3DAB-EB42B5402301}"/>
          </ac:spMkLst>
        </pc:spChg>
        <pc:spChg chg="add mod">
          <ac:chgData name="Lindsay Friddle" userId="52bf931c-5417-4ba9-a9b6-f3421f3101bf" providerId="ADAL" clId="{EEDAE607-6F72-413C-86F3-ECBB6C6DFA39}" dt="2023-03-31T19:42:14.896" v="1950" actId="1038"/>
          <ac:spMkLst>
            <pc:docMk/>
            <pc:sldMk cId="205472768" sldId="2076138245"/>
            <ac:spMk id="235" creationId="{FE5FB9E4-116C-CCE9-40C1-A5D433ACC09F}"/>
          </ac:spMkLst>
        </pc:spChg>
        <pc:spChg chg="add mod">
          <ac:chgData name="Lindsay Friddle" userId="52bf931c-5417-4ba9-a9b6-f3421f3101bf" providerId="ADAL" clId="{EEDAE607-6F72-413C-86F3-ECBB6C6DFA39}" dt="2023-03-31T19:42:14.896" v="1950" actId="1038"/>
          <ac:spMkLst>
            <pc:docMk/>
            <pc:sldMk cId="205472768" sldId="2076138245"/>
            <ac:spMk id="241" creationId="{02550842-82FD-05B1-A9CA-B81E5630556E}"/>
          </ac:spMkLst>
        </pc:spChg>
        <pc:spChg chg="del">
          <ac:chgData name="Lindsay Friddle" userId="52bf931c-5417-4ba9-a9b6-f3421f3101bf" providerId="ADAL" clId="{EEDAE607-6F72-413C-86F3-ECBB6C6DFA39}" dt="2023-03-15T13:42:02.067" v="55" actId="478"/>
          <ac:spMkLst>
            <pc:docMk/>
            <pc:sldMk cId="205472768" sldId="2076138245"/>
            <ac:spMk id="252" creationId="{2C7190D4-8FD5-D68D-862F-549CB8A85D90}"/>
          </ac:spMkLst>
        </pc:spChg>
        <pc:spChg chg="del">
          <ac:chgData name="Lindsay Friddle" userId="52bf931c-5417-4ba9-a9b6-f3421f3101bf" providerId="ADAL" clId="{EEDAE607-6F72-413C-86F3-ECBB6C6DFA39}" dt="2023-03-15T13:42:03.148" v="56" actId="478"/>
          <ac:spMkLst>
            <pc:docMk/>
            <pc:sldMk cId="205472768" sldId="2076138245"/>
            <ac:spMk id="258" creationId="{8CB1A48E-A718-B1C4-9930-16F400D10DC7}"/>
          </ac:spMkLst>
        </pc:spChg>
        <pc:spChg chg="add mod">
          <ac:chgData name="Lindsay Friddle" userId="52bf931c-5417-4ba9-a9b6-f3421f3101bf" providerId="ADAL" clId="{EEDAE607-6F72-413C-86F3-ECBB6C6DFA39}" dt="2023-03-31T19:42:14.896" v="1950" actId="1038"/>
          <ac:spMkLst>
            <pc:docMk/>
            <pc:sldMk cId="205472768" sldId="2076138245"/>
            <ac:spMk id="297" creationId="{B909A62D-689D-8BBF-FD37-93B1EE17A26D}"/>
          </ac:spMkLst>
        </pc:spChg>
        <pc:cxnChg chg="add mod">
          <ac:chgData name="Lindsay Friddle" userId="52bf931c-5417-4ba9-a9b6-f3421f3101bf" providerId="ADAL" clId="{EEDAE607-6F72-413C-86F3-ECBB6C6DFA39}" dt="2023-04-04T16:33:06.651" v="2036" actId="1582"/>
          <ac:cxnSpMkLst>
            <pc:docMk/>
            <pc:sldMk cId="205472768" sldId="2076138245"/>
            <ac:cxnSpMk id="4" creationId="{13520F6F-E714-7058-579D-3AE2317DED08}"/>
          </ac:cxnSpMkLst>
        </pc:cxnChg>
        <pc:cxnChg chg="add mod">
          <ac:chgData name="Lindsay Friddle" userId="52bf931c-5417-4ba9-a9b6-f3421f3101bf" providerId="ADAL" clId="{EEDAE607-6F72-413C-86F3-ECBB6C6DFA39}" dt="2023-03-30T20:07:13.857" v="1876" actId="1582"/>
          <ac:cxnSpMkLst>
            <pc:docMk/>
            <pc:sldMk cId="205472768" sldId="2076138245"/>
            <ac:cxnSpMk id="6" creationId="{A1EB463A-87B1-ADAD-FCC3-4F22D047619F}"/>
          </ac:cxnSpMkLst>
        </pc:cxnChg>
        <pc:cxnChg chg="add del mod">
          <ac:chgData name="Lindsay Friddle" userId="52bf931c-5417-4ba9-a9b6-f3421f3101bf" providerId="ADAL" clId="{EEDAE607-6F72-413C-86F3-ECBB6C6DFA39}" dt="2023-03-30T15:18:02.616" v="1006" actId="478"/>
          <ac:cxnSpMkLst>
            <pc:docMk/>
            <pc:sldMk cId="205472768" sldId="2076138245"/>
            <ac:cxnSpMk id="11" creationId="{6D651422-60EA-377A-A7F4-2B7CE931F38D}"/>
          </ac:cxnSpMkLst>
        </pc:cxnChg>
        <pc:cxnChg chg="add del mod">
          <ac:chgData name="Lindsay Friddle" userId="52bf931c-5417-4ba9-a9b6-f3421f3101bf" providerId="ADAL" clId="{EEDAE607-6F72-413C-86F3-ECBB6C6DFA39}" dt="2023-03-21T18:47:24.784" v="832" actId="478"/>
          <ac:cxnSpMkLst>
            <pc:docMk/>
            <pc:sldMk cId="205472768" sldId="2076138245"/>
            <ac:cxnSpMk id="12" creationId="{014EBD28-1ECD-C4D9-18A5-FB7E55F79936}"/>
          </ac:cxnSpMkLst>
        </pc:cxnChg>
        <pc:cxnChg chg="add mod">
          <ac:chgData name="Lindsay Friddle" userId="52bf931c-5417-4ba9-a9b6-f3421f3101bf" providerId="ADAL" clId="{EEDAE607-6F72-413C-86F3-ECBB6C6DFA39}" dt="2023-03-30T19:57:29.488" v="1732" actId="1036"/>
          <ac:cxnSpMkLst>
            <pc:docMk/>
            <pc:sldMk cId="205472768" sldId="2076138245"/>
            <ac:cxnSpMk id="12" creationId="{1C096E19-1272-A013-5F4A-3049C34D374C}"/>
          </ac:cxnSpMkLst>
        </pc:cxnChg>
        <pc:cxnChg chg="add del mod">
          <ac:chgData name="Lindsay Friddle" userId="52bf931c-5417-4ba9-a9b6-f3421f3101bf" providerId="ADAL" clId="{EEDAE607-6F72-413C-86F3-ECBB6C6DFA39}" dt="2023-03-21T17:46:36.395" v="750" actId="478"/>
          <ac:cxnSpMkLst>
            <pc:docMk/>
            <pc:sldMk cId="205472768" sldId="2076138245"/>
            <ac:cxnSpMk id="13" creationId="{4B10F40D-C72F-AB4D-6841-75457E9DE747}"/>
          </ac:cxnSpMkLst>
        </pc:cxnChg>
        <pc:cxnChg chg="add del mod">
          <ac:chgData name="Lindsay Friddle" userId="52bf931c-5417-4ba9-a9b6-f3421f3101bf" providerId="ADAL" clId="{EEDAE607-6F72-413C-86F3-ECBB6C6DFA39}" dt="2023-03-30T18:00:47.049" v="1092" actId="11529"/>
          <ac:cxnSpMkLst>
            <pc:docMk/>
            <pc:sldMk cId="205472768" sldId="2076138245"/>
            <ac:cxnSpMk id="16" creationId="{9781180B-3FAB-2980-AC02-FE8701F2EEB4}"/>
          </ac:cxnSpMkLst>
        </pc:cxnChg>
        <pc:cxnChg chg="add del mod">
          <ac:chgData name="Lindsay Friddle" userId="52bf931c-5417-4ba9-a9b6-f3421f3101bf" providerId="ADAL" clId="{EEDAE607-6F72-413C-86F3-ECBB6C6DFA39}" dt="2023-03-15T14:54:25.612" v="522" actId="478"/>
          <ac:cxnSpMkLst>
            <pc:docMk/>
            <pc:sldMk cId="205472768" sldId="2076138245"/>
            <ac:cxnSpMk id="17" creationId="{D6A99BC9-7C19-49C9-EC7D-ACA893983780}"/>
          </ac:cxnSpMkLst>
        </pc:cxnChg>
        <pc:cxnChg chg="add mod">
          <ac:chgData name="Lindsay Friddle" userId="52bf931c-5417-4ba9-a9b6-f3421f3101bf" providerId="ADAL" clId="{EEDAE607-6F72-413C-86F3-ECBB6C6DFA39}" dt="2023-03-30T20:07:13.857" v="1876" actId="1582"/>
          <ac:cxnSpMkLst>
            <pc:docMk/>
            <pc:sldMk cId="205472768" sldId="2076138245"/>
            <ac:cxnSpMk id="19" creationId="{7D66E5DF-A7F5-DDD6-BD1F-FF321B077886}"/>
          </ac:cxnSpMkLst>
        </pc:cxnChg>
        <pc:cxnChg chg="add del mod">
          <ac:chgData name="Lindsay Friddle" userId="52bf931c-5417-4ba9-a9b6-f3421f3101bf" providerId="ADAL" clId="{EEDAE607-6F72-413C-86F3-ECBB6C6DFA39}" dt="2023-03-21T17:47:48.983" v="762" actId="478"/>
          <ac:cxnSpMkLst>
            <pc:docMk/>
            <pc:sldMk cId="205472768" sldId="2076138245"/>
            <ac:cxnSpMk id="19" creationId="{CAC30A7C-0493-CB66-FD55-6CB67C670161}"/>
          </ac:cxnSpMkLst>
        </pc:cxnChg>
        <pc:cxnChg chg="add del mod">
          <ac:chgData name="Lindsay Friddle" userId="52bf931c-5417-4ba9-a9b6-f3421f3101bf" providerId="ADAL" clId="{EEDAE607-6F72-413C-86F3-ECBB6C6DFA39}" dt="2023-03-21T17:47:44.929" v="759" actId="478"/>
          <ac:cxnSpMkLst>
            <pc:docMk/>
            <pc:sldMk cId="205472768" sldId="2076138245"/>
            <ac:cxnSpMk id="24" creationId="{B1415D3B-DB61-043F-B6F6-0778044D0146}"/>
          </ac:cxnSpMkLst>
        </pc:cxnChg>
        <pc:cxnChg chg="add mod">
          <ac:chgData name="Lindsay Friddle" userId="52bf931c-5417-4ba9-a9b6-f3421f3101bf" providerId="ADAL" clId="{EEDAE607-6F72-413C-86F3-ECBB6C6DFA39}" dt="2023-03-30T19:57:29.488" v="1732" actId="1036"/>
          <ac:cxnSpMkLst>
            <pc:docMk/>
            <pc:sldMk cId="205472768" sldId="2076138245"/>
            <ac:cxnSpMk id="25" creationId="{B26B419E-E912-CD8D-86F9-09B929162D2A}"/>
          </ac:cxnSpMkLst>
        </pc:cxnChg>
        <pc:cxnChg chg="add del mod">
          <ac:chgData name="Lindsay Friddle" userId="52bf931c-5417-4ba9-a9b6-f3421f3101bf" providerId="ADAL" clId="{EEDAE607-6F72-413C-86F3-ECBB6C6DFA39}" dt="2023-03-21T18:57:22.035" v="893" actId="478"/>
          <ac:cxnSpMkLst>
            <pc:docMk/>
            <pc:sldMk cId="205472768" sldId="2076138245"/>
            <ac:cxnSpMk id="26" creationId="{FCEB0710-F4C0-8E9A-15DC-62F50B8D7A32}"/>
          </ac:cxnSpMkLst>
        </pc:cxnChg>
        <pc:cxnChg chg="add del mod">
          <ac:chgData name="Lindsay Friddle" userId="52bf931c-5417-4ba9-a9b6-f3421f3101bf" providerId="ADAL" clId="{EEDAE607-6F72-413C-86F3-ECBB6C6DFA39}" dt="2023-03-30T15:31:25.416" v="1037" actId="478"/>
          <ac:cxnSpMkLst>
            <pc:docMk/>
            <pc:sldMk cId="205472768" sldId="2076138245"/>
            <ac:cxnSpMk id="27" creationId="{566529DE-6814-F544-F45D-411A318EC304}"/>
          </ac:cxnSpMkLst>
        </pc:cxnChg>
        <pc:cxnChg chg="add">
          <ac:chgData name="Lindsay Friddle" userId="52bf931c-5417-4ba9-a9b6-f3421f3101bf" providerId="ADAL" clId="{EEDAE607-6F72-413C-86F3-ECBB6C6DFA39}" dt="2023-03-15T14:46:28.750" v="510" actId="11529"/>
          <ac:cxnSpMkLst>
            <pc:docMk/>
            <pc:sldMk cId="205472768" sldId="2076138245"/>
            <ac:cxnSpMk id="28" creationId="{2FCAD7B5-42BF-80C0-01C8-4DAD04992F41}"/>
          </ac:cxnSpMkLst>
        </pc:cxnChg>
        <pc:cxnChg chg="add mod">
          <ac:chgData name="Lindsay Friddle" userId="52bf931c-5417-4ba9-a9b6-f3421f3101bf" providerId="ADAL" clId="{EEDAE607-6F72-413C-86F3-ECBB6C6DFA39}" dt="2023-03-30T20:07:13.857" v="1876" actId="1582"/>
          <ac:cxnSpMkLst>
            <pc:docMk/>
            <pc:sldMk cId="205472768" sldId="2076138245"/>
            <ac:cxnSpMk id="28" creationId="{4D863E20-E928-9FCA-EF65-C17EFD66D75C}"/>
          </ac:cxnSpMkLst>
        </pc:cxnChg>
        <pc:cxnChg chg="add del mod">
          <ac:chgData name="Lindsay Friddle" userId="52bf931c-5417-4ba9-a9b6-f3421f3101bf" providerId="ADAL" clId="{EEDAE607-6F72-413C-86F3-ECBB6C6DFA39}" dt="2023-03-30T15:18:00.034" v="1004" actId="478"/>
          <ac:cxnSpMkLst>
            <pc:docMk/>
            <pc:sldMk cId="205472768" sldId="2076138245"/>
            <ac:cxnSpMk id="29" creationId="{3DE9BEDB-896E-4FBB-B53F-BCB468F129BC}"/>
          </ac:cxnSpMkLst>
        </pc:cxnChg>
        <pc:cxnChg chg="add del mod">
          <ac:chgData name="Lindsay Friddle" userId="52bf931c-5417-4ba9-a9b6-f3421f3101bf" providerId="ADAL" clId="{EEDAE607-6F72-413C-86F3-ECBB6C6DFA39}" dt="2023-03-21T18:14:33.298" v="769" actId="478"/>
          <ac:cxnSpMkLst>
            <pc:docMk/>
            <pc:sldMk cId="205472768" sldId="2076138245"/>
            <ac:cxnSpMk id="30" creationId="{04FE560F-FC33-2514-B7D7-93717EC5D27D}"/>
          </ac:cxnSpMkLst>
        </pc:cxnChg>
        <pc:cxnChg chg="add mod">
          <ac:chgData name="Lindsay Friddle" userId="52bf931c-5417-4ba9-a9b6-f3421f3101bf" providerId="ADAL" clId="{EEDAE607-6F72-413C-86F3-ECBB6C6DFA39}" dt="2023-03-30T20:07:13.857" v="1876" actId="1582"/>
          <ac:cxnSpMkLst>
            <pc:docMk/>
            <pc:sldMk cId="205472768" sldId="2076138245"/>
            <ac:cxnSpMk id="31" creationId="{2BE0A7FB-9D23-06D2-F21F-D94995DA7864}"/>
          </ac:cxnSpMkLst>
        </pc:cxnChg>
        <pc:cxnChg chg="add del mod">
          <ac:chgData name="Lindsay Friddle" userId="52bf931c-5417-4ba9-a9b6-f3421f3101bf" providerId="ADAL" clId="{EEDAE607-6F72-413C-86F3-ECBB6C6DFA39}" dt="2023-03-22T13:49:30.926" v="949" actId="478"/>
          <ac:cxnSpMkLst>
            <pc:docMk/>
            <pc:sldMk cId="205472768" sldId="2076138245"/>
            <ac:cxnSpMk id="32" creationId="{C2AD128A-07BF-ACF0-17B5-CE147406AEC8}"/>
          </ac:cxnSpMkLst>
        </pc:cxnChg>
        <pc:cxnChg chg="add del mod">
          <ac:chgData name="Lindsay Friddle" userId="52bf931c-5417-4ba9-a9b6-f3421f3101bf" providerId="ADAL" clId="{EEDAE607-6F72-413C-86F3-ECBB6C6DFA39}" dt="2023-03-30T18:06:28.434" v="1104" actId="478"/>
          <ac:cxnSpMkLst>
            <pc:docMk/>
            <pc:sldMk cId="205472768" sldId="2076138245"/>
            <ac:cxnSpMk id="33" creationId="{9D23EE59-6D90-D53E-515A-CE7DC7B80F14}"/>
          </ac:cxnSpMkLst>
        </pc:cxnChg>
        <pc:cxnChg chg="add del mod">
          <ac:chgData name="Lindsay Friddle" userId="52bf931c-5417-4ba9-a9b6-f3421f3101bf" providerId="ADAL" clId="{EEDAE607-6F72-413C-86F3-ECBB6C6DFA39}" dt="2023-03-21T17:46:21.341" v="745" actId="478"/>
          <ac:cxnSpMkLst>
            <pc:docMk/>
            <pc:sldMk cId="205472768" sldId="2076138245"/>
            <ac:cxnSpMk id="34" creationId="{623EC103-1138-F49F-06CD-3EABB48D4FC3}"/>
          </ac:cxnSpMkLst>
        </pc:cxnChg>
        <pc:cxnChg chg="add del mod">
          <ac:chgData name="Lindsay Friddle" userId="52bf931c-5417-4ba9-a9b6-f3421f3101bf" providerId="ADAL" clId="{EEDAE607-6F72-413C-86F3-ECBB6C6DFA39}" dt="2023-03-30T15:17:55.588" v="1000" actId="478"/>
          <ac:cxnSpMkLst>
            <pc:docMk/>
            <pc:sldMk cId="205472768" sldId="2076138245"/>
            <ac:cxnSpMk id="35" creationId="{8213E6AA-787E-6A7C-2A64-8D2E8BB4D5A7}"/>
          </ac:cxnSpMkLst>
        </pc:cxnChg>
        <pc:cxnChg chg="add del mod">
          <ac:chgData name="Lindsay Friddle" userId="52bf931c-5417-4ba9-a9b6-f3421f3101bf" providerId="ADAL" clId="{EEDAE607-6F72-413C-86F3-ECBB6C6DFA39}" dt="2023-03-30T18:06:58.209" v="1110" actId="478"/>
          <ac:cxnSpMkLst>
            <pc:docMk/>
            <pc:sldMk cId="205472768" sldId="2076138245"/>
            <ac:cxnSpMk id="36" creationId="{61D158C5-C3A9-7200-6630-7B1148698FBF}"/>
          </ac:cxnSpMkLst>
        </pc:cxnChg>
        <pc:cxnChg chg="add del mod">
          <ac:chgData name="Lindsay Friddle" userId="52bf931c-5417-4ba9-a9b6-f3421f3101bf" providerId="ADAL" clId="{EEDAE607-6F72-413C-86F3-ECBB6C6DFA39}" dt="2023-03-22T13:36:29.643" v="940" actId="478"/>
          <ac:cxnSpMkLst>
            <pc:docMk/>
            <pc:sldMk cId="205472768" sldId="2076138245"/>
            <ac:cxnSpMk id="38" creationId="{1F4E5BAB-25A8-B773-1479-EF9E75E29339}"/>
          </ac:cxnSpMkLst>
        </pc:cxnChg>
        <pc:cxnChg chg="add del mod">
          <ac:chgData name="Lindsay Friddle" userId="52bf931c-5417-4ba9-a9b6-f3421f3101bf" providerId="ADAL" clId="{EEDAE607-6F72-413C-86F3-ECBB6C6DFA39}" dt="2023-03-30T18:10:51.192" v="1116" actId="478"/>
          <ac:cxnSpMkLst>
            <pc:docMk/>
            <pc:sldMk cId="205472768" sldId="2076138245"/>
            <ac:cxnSpMk id="38" creationId="{52B35B91-F486-585C-FC85-E68AA09AF2CF}"/>
          </ac:cxnSpMkLst>
        </pc:cxnChg>
        <pc:cxnChg chg="add del mod">
          <ac:chgData name="Lindsay Friddle" userId="52bf931c-5417-4ba9-a9b6-f3421f3101bf" providerId="ADAL" clId="{EEDAE607-6F72-413C-86F3-ECBB6C6DFA39}" dt="2023-03-22T13:35:58.142" v="935" actId="478"/>
          <ac:cxnSpMkLst>
            <pc:docMk/>
            <pc:sldMk cId="205472768" sldId="2076138245"/>
            <ac:cxnSpMk id="40" creationId="{6F373F90-A71B-2943-4A2D-D6864AF755F9}"/>
          </ac:cxnSpMkLst>
        </pc:cxnChg>
        <pc:cxnChg chg="add del mod">
          <ac:chgData name="Lindsay Friddle" userId="52bf931c-5417-4ba9-a9b6-f3421f3101bf" providerId="ADAL" clId="{EEDAE607-6F72-413C-86F3-ECBB6C6DFA39}" dt="2023-03-30T18:10:17.458" v="1114" actId="478"/>
          <ac:cxnSpMkLst>
            <pc:docMk/>
            <pc:sldMk cId="205472768" sldId="2076138245"/>
            <ac:cxnSpMk id="40" creationId="{A1BDB918-2C6C-7CE6-8E1C-5C05592D18ED}"/>
          </ac:cxnSpMkLst>
        </pc:cxnChg>
        <pc:cxnChg chg="add del mod">
          <ac:chgData name="Lindsay Friddle" userId="52bf931c-5417-4ba9-a9b6-f3421f3101bf" providerId="ADAL" clId="{EEDAE607-6F72-413C-86F3-ECBB6C6DFA39}" dt="2023-03-30T18:11:14.256" v="1120" actId="478"/>
          <ac:cxnSpMkLst>
            <pc:docMk/>
            <pc:sldMk cId="205472768" sldId="2076138245"/>
            <ac:cxnSpMk id="42" creationId="{9BE65AE6-1F38-75DC-F67E-2BCF54E965E2}"/>
          </ac:cxnSpMkLst>
        </pc:cxnChg>
        <pc:cxnChg chg="add mod">
          <ac:chgData name="Lindsay Friddle" userId="52bf931c-5417-4ba9-a9b6-f3421f3101bf" providerId="ADAL" clId="{EEDAE607-6F72-413C-86F3-ECBB6C6DFA39}" dt="2023-03-31T19:41:02.227" v="1914" actId="1038"/>
          <ac:cxnSpMkLst>
            <pc:docMk/>
            <pc:sldMk cId="205472768" sldId="2076138245"/>
            <ac:cxnSpMk id="48" creationId="{BE849EEB-4987-AEC6-165D-FA2F76E6298F}"/>
          </ac:cxnSpMkLst>
        </pc:cxnChg>
        <pc:cxnChg chg="add del mod">
          <ac:chgData name="Lindsay Friddle" userId="52bf931c-5417-4ba9-a9b6-f3421f3101bf" providerId="ADAL" clId="{EEDAE607-6F72-413C-86F3-ECBB6C6DFA39}" dt="2023-03-30T18:41:13.394" v="1419" actId="478"/>
          <ac:cxnSpMkLst>
            <pc:docMk/>
            <pc:sldMk cId="205472768" sldId="2076138245"/>
            <ac:cxnSpMk id="51" creationId="{82D7BC94-2C9D-C278-95EE-302E8DB57E63}"/>
          </ac:cxnSpMkLst>
        </pc:cxnChg>
        <pc:cxnChg chg="add del mod">
          <ac:chgData name="Lindsay Friddle" userId="52bf931c-5417-4ba9-a9b6-f3421f3101bf" providerId="ADAL" clId="{EEDAE607-6F72-413C-86F3-ECBB6C6DFA39}" dt="2023-03-30T18:40:43.173" v="1413" actId="478"/>
          <ac:cxnSpMkLst>
            <pc:docMk/>
            <pc:sldMk cId="205472768" sldId="2076138245"/>
            <ac:cxnSpMk id="53" creationId="{F27CEB1B-C791-9614-32A2-7D1675CD149C}"/>
          </ac:cxnSpMkLst>
        </pc:cxnChg>
        <pc:cxnChg chg="add del mod">
          <ac:chgData name="Lindsay Friddle" userId="52bf931c-5417-4ba9-a9b6-f3421f3101bf" providerId="ADAL" clId="{EEDAE607-6F72-413C-86F3-ECBB6C6DFA39}" dt="2023-03-30T18:41:07.991" v="1415" actId="478"/>
          <ac:cxnSpMkLst>
            <pc:docMk/>
            <pc:sldMk cId="205472768" sldId="2076138245"/>
            <ac:cxnSpMk id="55" creationId="{270FEC4A-F390-A493-8A5A-8707B0EC24E0}"/>
          </ac:cxnSpMkLst>
        </pc:cxnChg>
        <pc:cxnChg chg="add del mod">
          <ac:chgData name="Lindsay Friddle" userId="52bf931c-5417-4ba9-a9b6-f3421f3101bf" providerId="ADAL" clId="{EEDAE607-6F72-413C-86F3-ECBB6C6DFA39}" dt="2023-03-30T18:41:08.813" v="1416" actId="478"/>
          <ac:cxnSpMkLst>
            <pc:docMk/>
            <pc:sldMk cId="205472768" sldId="2076138245"/>
            <ac:cxnSpMk id="57" creationId="{877DDD80-7B35-5FD3-3CA3-6A5CBE87531B}"/>
          </ac:cxnSpMkLst>
        </pc:cxnChg>
        <pc:cxnChg chg="add del mod">
          <ac:chgData name="Lindsay Friddle" userId="52bf931c-5417-4ba9-a9b6-f3421f3101bf" providerId="ADAL" clId="{EEDAE607-6F72-413C-86F3-ECBB6C6DFA39}" dt="2023-03-30T18:41:12.534" v="1418" actId="478"/>
          <ac:cxnSpMkLst>
            <pc:docMk/>
            <pc:sldMk cId="205472768" sldId="2076138245"/>
            <ac:cxnSpMk id="59" creationId="{06204675-1D54-6EF3-A3C3-D58924FC4D48}"/>
          </ac:cxnSpMkLst>
        </pc:cxnChg>
        <pc:cxnChg chg="add del mod">
          <ac:chgData name="Lindsay Friddle" userId="52bf931c-5417-4ba9-a9b6-f3421f3101bf" providerId="ADAL" clId="{EEDAE607-6F72-413C-86F3-ECBB6C6DFA39}" dt="2023-03-30T18:39:54.216" v="1403" actId="478"/>
          <ac:cxnSpMkLst>
            <pc:docMk/>
            <pc:sldMk cId="205472768" sldId="2076138245"/>
            <ac:cxnSpMk id="61" creationId="{071BC9FF-8167-97A7-6320-451DF417B78C}"/>
          </ac:cxnSpMkLst>
        </pc:cxnChg>
        <pc:cxnChg chg="add del mod">
          <ac:chgData name="Lindsay Friddle" userId="52bf931c-5417-4ba9-a9b6-f3421f3101bf" providerId="ADAL" clId="{EEDAE607-6F72-413C-86F3-ECBB6C6DFA39}" dt="2023-03-30T18:39:55.282" v="1404" actId="478"/>
          <ac:cxnSpMkLst>
            <pc:docMk/>
            <pc:sldMk cId="205472768" sldId="2076138245"/>
            <ac:cxnSpMk id="64" creationId="{91511180-824A-0792-5F76-A8F25BB61686}"/>
          </ac:cxnSpMkLst>
        </pc:cxnChg>
        <pc:cxnChg chg="add del mod">
          <ac:chgData name="Lindsay Friddle" userId="52bf931c-5417-4ba9-a9b6-f3421f3101bf" providerId="ADAL" clId="{EEDAE607-6F72-413C-86F3-ECBB6C6DFA39}" dt="2023-03-30T18:41:11.324" v="1417" actId="478"/>
          <ac:cxnSpMkLst>
            <pc:docMk/>
            <pc:sldMk cId="205472768" sldId="2076138245"/>
            <ac:cxnSpMk id="66" creationId="{44DEF6EC-9DAB-DC21-08B1-43724516AEFA}"/>
          </ac:cxnSpMkLst>
        </pc:cxnChg>
        <pc:cxnChg chg="add del mod">
          <ac:chgData name="Lindsay Friddle" userId="52bf931c-5417-4ba9-a9b6-f3421f3101bf" providerId="ADAL" clId="{EEDAE607-6F72-413C-86F3-ECBB6C6DFA39}" dt="2023-03-30T18:37:17.901" v="1384" actId="478"/>
          <ac:cxnSpMkLst>
            <pc:docMk/>
            <pc:sldMk cId="205472768" sldId="2076138245"/>
            <ac:cxnSpMk id="68" creationId="{A53AAA7F-A830-E517-4D53-43A28256BFA7}"/>
          </ac:cxnSpMkLst>
        </pc:cxnChg>
        <pc:cxnChg chg="add del mod">
          <ac:chgData name="Lindsay Friddle" userId="52bf931c-5417-4ba9-a9b6-f3421f3101bf" providerId="ADAL" clId="{EEDAE607-6F72-413C-86F3-ECBB6C6DFA39}" dt="2023-03-30T18:29:40.909" v="1202" actId="478"/>
          <ac:cxnSpMkLst>
            <pc:docMk/>
            <pc:sldMk cId="205472768" sldId="2076138245"/>
            <ac:cxnSpMk id="74" creationId="{0BD6EFC4-3F8B-8EF7-8F88-6E054DFD0690}"/>
          </ac:cxnSpMkLst>
        </pc:cxnChg>
        <pc:cxnChg chg="mod">
          <ac:chgData name="Lindsay Friddle" userId="52bf931c-5417-4ba9-a9b6-f3421f3101bf" providerId="ADAL" clId="{EEDAE607-6F72-413C-86F3-ECBB6C6DFA39}" dt="2023-04-04T17:00:43.989" v="2042" actId="14100"/>
          <ac:cxnSpMkLst>
            <pc:docMk/>
            <pc:sldMk cId="205472768" sldId="2076138245"/>
            <ac:cxnSpMk id="74" creationId="{A9318C88-4029-395E-23B5-5031F9E2C737}"/>
          </ac:cxnSpMkLst>
        </pc:cxnChg>
        <pc:cxnChg chg="add mod">
          <ac:chgData name="Lindsay Friddle" userId="52bf931c-5417-4ba9-a9b6-f3421f3101bf" providerId="ADAL" clId="{EEDAE607-6F72-413C-86F3-ECBB6C6DFA39}" dt="2023-03-30T20:08:48.588" v="1884" actId="1582"/>
          <ac:cxnSpMkLst>
            <pc:docMk/>
            <pc:sldMk cId="205472768" sldId="2076138245"/>
            <ac:cxnSpMk id="76" creationId="{F806DCA9-75C3-CC0B-5AC2-C8BA55A665C7}"/>
          </ac:cxnSpMkLst>
        </pc:cxnChg>
        <pc:cxnChg chg="add mod">
          <ac:chgData name="Lindsay Friddle" userId="52bf931c-5417-4ba9-a9b6-f3421f3101bf" providerId="ADAL" clId="{EEDAE607-6F72-413C-86F3-ECBB6C6DFA39}" dt="2023-03-30T20:07:13.857" v="1876" actId="1582"/>
          <ac:cxnSpMkLst>
            <pc:docMk/>
            <pc:sldMk cId="205472768" sldId="2076138245"/>
            <ac:cxnSpMk id="93" creationId="{1E2C9485-5F0C-10C8-1940-143EF3C44782}"/>
          </ac:cxnSpMkLst>
        </pc:cxnChg>
        <pc:cxnChg chg="add mod">
          <ac:chgData name="Lindsay Friddle" userId="52bf931c-5417-4ba9-a9b6-f3421f3101bf" providerId="ADAL" clId="{EEDAE607-6F72-413C-86F3-ECBB6C6DFA39}" dt="2023-03-30T20:07:51.439" v="1879" actId="1582"/>
          <ac:cxnSpMkLst>
            <pc:docMk/>
            <pc:sldMk cId="205472768" sldId="2076138245"/>
            <ac:cxnSpMk id="95" creationId="{6DE9C4AF-CF31-C3D3-CBF5-00C9E67E9C98}"/>
          </ac:cxnSpMkLst>
        </pc:cxnChg>
        <pc:cxnChg chg="add del mod">
          <ac:chgData name="Lindsay Friddle" userId="52bf931c-5417-4ba9-a9b6-f3421f3101bf" providerId="ADAL" clId="{EEDAE607-6F72-413C-86F3-ECBB6C6DFA39}" dt="2023-03-30T18:32:20.087" v="1224" actId="478"/>
          <ac:cxnSpMkLst>
            <pc:docMk/>
            <pc:sldMk cId="205472768" sldId="2076138245"/>
            <ac:cxnSpMk id="104" creationId="{ADABAA6D-1153-BB39-5248-86FA0223085D}"/>
          </ac:cxnSpMkLst>
        </pc:cxnChg>
        <pc:cxnChg chg="add mod">
          <ac:chgData name="Lindsay Friddle" userId="52bf931c-5417-4ba9-a9b6-f3421f3101bf" providerId="ADAL" clId="{EEDAE607-6F72-413C-86F3-ECBB6C6DFA39}" dt="2023-03-30T20:07:51.439" v="1879" actId="1582"/>
          <ac:cxnSpMkLst>
            <pc:docMk/>
            <pc:sldMk cId="205472768" sldId="2076138245"/>
            <ac:cxnSpMk id="106" creationId="{68AC3781-E9A9-C188-4708-B4D9187E5EE8}"/>
          </ac:cxnSpMkLst>
        </pc:cxnChg>
        <pc:cxnChg chg="add mod">
          <ac:chgData name="Lindsay Friddle" userId="52bf931c-5417-4ba9-a9b6-f3421f3101bf" providerId="ADAL" clId="{EEDAE607-6F72-413C-86F3-ECBB6C6DFA39}" dt="2023-03-30T20:07:51.439" v="1879" actId="1582"/>
          <ac:cxnSpMkLst>
            <pc:docMk/>
            <pc:sldMk cId="205472768" sldId="2076138245"/>
            <ac:cxnSpMk id="108" creationId="{F15E8978-7D13-ABA5-7930-FFFED694A60C}"/>
          </ac:cxnSpMkLst>
        </pc:cxnChg>
        <pc:cxnChg chg="add mod">
          <ac:chgData name="Lindsay Friddle" userId="52bf931c-5417-4ba9-a9b6-f3421f3101bf" providerId="ADAL" clId="{EEDAE607-6F72-413C-86F3-ECBB6C6DFA39}" dt="2023-03-31T19:41:02.227" v="1914" actId="1038"/>
          <ac:cxnSpMkLst>
            <pc:docMk/>
            <pc:sldMk cId="205472768" sldId="2076138245"/>
            <ac:cxnSpMk id="113" creationId="{5F4DD512-B10D-E000-D53F-DD4586D7A568}"/>
          </ac:cxnSpMkLst>
        </pc:cxnChg>
        <pc:cxnChg chg="add del mod">
          <ac:chgData name="Lindsay Friddle" userId="52bf931c-5417-4ba9-a9b6-f3421f3101bf" providerId="ADAL" clId="{EEDAE607-6F72-413C-86F3-ECBB6C6DFA39}" dt="2023-03-30T18:56:17.580" v="1528" actId="478"/>
          <ac:cxnSpMkLst>
            <pc:docMk/>
            <pc:sldMk cId="205472768" sldId="2076138245"/>
            <ac:cxnSpMk id="119" creationId="{5A20CDF2-73A9-A469-DE96-976FA2683DBA}"/>
          </ac:cxnSpMkLst>
        </pc:cxnChg>
        <pc:cxnChg chg="add del mod">
          <ac:chgData name="Lindsay Friddle" userId="52bf931c-5417-4ba9-a9b6-f3421f3101bf" providerId="ADAL" clId="{EEDAE607-6F72-413C-86F3-ECBB6C6DFA39}" dt="2023-03-30T18:56:20.496" v="1529" actId="478"/>
          <ac:cxnSpMkLst>
            <pc:docMk/>
            <pc:sldMk cId="205472768" sldId="2076138245"/>
            <ac:cxnSpMk id="121" creationId="{53104F58-8A34-3109-185F-7F53B2472385}"/>
          </ac:cxnSpMkLst>
        </pc:cxnChg>
        <pc:cxnChg chg="add del mod">
          <ac:chgData name="Lindsay Friddle" userId="52bf931c-5417-4ba9-a9b6-f3421f3101bf" providerId="ADAL" clId="{EEDAE607-6F72-413C-86F3-ECBB6C6DFA39}" dt="2023-03-30T18:56:08.991" v="1526" actId="478"/>
          <ac:cxnSpMkLst>
            <pc:docMk/>
            <pc:sldMk cId="205472768" sldId="2076138245"/>
            <ac:cxnSpMk id="123" creationId="{5B48B43F-12A9-6E0E-E8E0-1E73E910729D}"/>
          </ac:cxnSpMkLst>
        </pc:cxnChg>
        <pc:cxnChg chg="del mod">
          <ac:chgData name="Lindsay Friddle" userId="52bf931c-5417-4ba9-a9b6-f3421f3101bf" providerId="ADAL" clId="{EEDAE607-6F72-413C-86F3-ECBB6C6DFA39}" dt="2023-03-15T13:36:12.803" v="17" actId="478"/>
          <ac:cxnSpMkLst>
            <pc:docMk/>
            <pc:sldMk cId="205472768" sldId="2076138245"/>
            <ac:cxnSpMk id="124" creationId="{8FE2252E-4733-EC24-55DB-2659386178CA}"/>
          </ac:cxnSpMkLst>
        </pc:cxnChg>
        <pc:cxnChg chg="add mod">
          <ac:chgData name="Lindsay Friddle" userId="52bf931c-5417-4ba9-a9b6-f3421f3101bf" providerId="ADAL" clId="{EEDAE607-6F72-413C-86F3-ECBB6C6DFA39}" dt="2023-03-31T19:41:02.227" v="1914" actId="1038"/>
          <ac:cxnSpMkLst>
            <pc:docMk/>
            <pc:sldMk cId="205472768" sldId="2076138245"/>
            <ac:cxnSpMk id="125" creationId="{132075C0-B9F3-4937-F656-963B262A1C25}"/>
          </ac:cxnSpMkLst>
        </pc:cxnChg>
        <pc:cxnChg chg="add del mod">
          <ac:chgData name="Lindsay Friddle" userId="52bf931c-5417-4ba9-a9b6-f3421f3101bf" providerId="ADAL" clId="{EEDAE607-6F72-413C-86F3-ECBB6C6DFA39}" dt="2023-03-30T18:35:10.344" v="1315" actId="478"/>
          <ac:cxnSpMkLst>
            <pc:docMk/>
            <pc:sldMk cId="205472768" sldId="2076138245"/>
            <ac:cxnSpMk id="128" creationId="{57C84080-662A-1DB3-9ECD-8EB0DE8B80ED}"/>
          </ac:cxnSpMkLst>
        </pc:cxnChg>
        <pc:cxnChg chg="del mod">
          <ac:chgData name="Lindsay Friddle" userId="52bf931c-5417-4ba9-a9b6-f3421f3101bf" providerId="ADAL" clId="{EEDAE607-6F72-413C-86F3-ECBB6C6DFA39}" dt="2023-03-15T13:36:11.565" v="16" actId="478"/>
          <ac:cxnSpMkLst>
            <pc:docMk/>
            <pc:sldMk cId="205472768" sldId="2076138245"/>
            <ac:cxnSpMk id="128" creationId="{ADA3D9E3-3688-7D30-1815-25B394A0A447}"/>
          </ac:cxnSpMkLst>
        </pc:cxnChg>
        <pc:cxnChg chg="add del mod">
          <ac:chgData name="Lindsay Friddle" userId="52bf931c-5417-4ba9-a9b6-f3421f3101bf" providerId="ADAL" clId="{EEDAE607-6F72-413C-86F3-ECBB6C6DFA39}" dt="2023-03-30T18:35:22.575" v="1318" actId="478"/>
          <ac:cxnSpMkLst>
            <pc:docMk/>
            <pc:sldMk cId="205472768" sldId="2076138245"/>
            <ac:cxnSpMk id="130" creationId="{62182C4E-68F3-D76A-4216-8E71C6B4D09A}"/>
          </ac:cxnSpMkLst>
        </pc:cxnChg>
        <pc:cxnChg chg="add del mod">
          <ac:chgData name="Lindsay Friddle" userId="52bf931c-5417-4ba9-a9b6-f3421f3101bf" providerId="ADAL" clId="{EEDAE607-6F72-413C-86F3-ECBB6C6DFA39}" dt="2023-03-30T19:29:21.412" v="1665" actId="478"/>
          <ac:cxnSpMkLst>
            <pc:docMk/>
            <pc:sldMk cId="205472768" sldId="2076138245"/>
            <ac:cxnSpMk id="132" creationId="{85B002F8-A5DB-F360-30DC-B44DDC1AB70F}"/>
          </ac:cxnSpMkLst>
        </pc:cxnChg>
        <pc:cxnChg chg="del mod">
          <ac:chgData name="Lindsay Friddle" userId="52bf931c-5417-4ba9-a9b6-f3421f3101bf" providerId="ADAL" clId="{EEDAE607-6F72-413C-86F3-ECBB6C6DFA39}" dt="2023-03-15T13:36:16.565" v="20" actId="478"/>
          <ac:cxnSpMkLst>
            <pc:docMk/>
            <pc:sldMk cId="205472768" sldId="2076138245"/>
            <ac:cxnSpMk id="133" creationId="{625D2051-0FCE-87E1-9DDE-EE407A793F9D}"/>
          </ac:cxnSpMkLst>
        </pc:cxnChg>
        <pc:cxnChg chg="add mod">
          <ac:chgData name="Lindsay Friddle" userId="52bf931c-5417-4ba9-a9b6-f3421f3101bf" providerId="ADAL" clId="{EEDAE607-6F72-413C-86F3-ECBB6C6DFA39}" dt="2023-03-31T19:59:13.228" v="2031" actId="14100"/>
          <ac:cxnSpMkLst>
            <pc:docMk/>
            <pc:sldMk cId="205472768" sldId="2076138245"/>
            <ac:cxnSpMk id="139" creationId="{D75507D8-44D0-9789-278F-880119116EC5}"/>
          </ac:cxnSpMkLst>
        </pc:cxnChg>
        <pc:cxnChg chg="del mod">
          <ac:chgData name="Lindsay Friddle" userId="52bf931c-5417-4ba9-a9b6-f3421f3101bf" providerId="ADAL" clId="{EEDAE607-6F72-413C-86F3-ECBB6C6DFA39}" dt="2023-03-15T13:36:10.415" v="15" actId="478"/>
          <ac:cxnSpMkLst>
            <pc:docMk/>
            <pc:sldMk cId="205472768" sldId="2076138245"/>
            <ac:cxnSpMk id="140" creationId="{9A6967C0-90E3-91B3-32D4-44BD843797C3}"/>
          </ac:cxnSpMkLst>
        </pc:cxnChg>
        <pc:cxnChg chg="add mod">
          <ac:chgData name="Lindsay Friddle" userId="52bf931c-5417-4ba9-a9b6-f3421f3101bf" providerId="ADAL" clId="{EEDAE607-6F72-413C-86F3-ECBB6C6DFA39}" dt="2023-03-31T19:58:18.124" v="2024" actId="14100"/>
          <ac:cxnSpMkLst>
            <pc:docMk/>
            <pc:sldMk cId="205472768" sldId="2076138245"/>
            <ac:cxnSpMk id="141" creationId="{AF04BF8B-2289-B321-32A8-B173B154E25F}"/>
          </ac:cxnSpMkLst>
        </pc:cxnChg>
        <pc:cxnChg chg="add del mod">
          <ac:chgData name="Lindsay Friddle" userId="52bf931c-5417-4ba9-a9b6-f3421f3101bf" providerId="ADAL" clId="{EEDAE607-6F72-413C-86F3-ECBB6C6DFA39}" dt="2023-03-30T19:07:49.982" v="1542" actId="478"/>
          <ac:cxnSpMkLst>
            <pc:docMk/>
            <pc:sldMk cId="205472768" sldId="2076138245"/>
            <ac:cxnSpMk id="143" creationId="{700F79C6-8AAF-27F8-020D-D7C9A88D8229}"/>
          </ac:cxnSpMkLst>
        </pc:cxnChg>
        <pc:cxnChg chg="add del mod">
          <ac:chgData name="Lindsay Friddle" userId="52bf931c-5417-4ba9-a9b6-f3421f3101bf" providerId="ADAL" clId="{EEDAE607-6F72-413C-86F3-ECBB6C6DFA39}" dt="2023-03-30T19:41:41.155" v="1667" actId="478"/>
          <ac:cxnSpMkLst>
            <pc:docMk/>
            <pc:sldMk cId="205472768" sldId="2076138245"/>
            <ac:cxnSpMk id="145" creationId="{4FC6B28F-013F-261D-3EEB-4B69438AA12E}"/>
          </ac:cxnSpMkLst>
        </pc:cxnChg>
        <pc:cxnChg chg="add del mod">
          <ac:chgData name="Lindsay Friddle" userId="52bf931c-5417-4ba9-a9b6-f3421f3101bf" providerId="ADAL" clId="{EEDAE607-6F72-413C-86F3-ECBB6C6DFA39}" dt="2023-03-30T19:07:53.108" v="1543" actId="478"/>
          <ac:cxnSpMkLst>
            <pc:docMk/>
            <pc:sldMk cId="205472768" sldId="2076138245"/>
            <ac:cxnSpMk id="147" creationId="{4781F4E7-41E0-84EA-4863-A17B623C2EAD}"/>
          </ac:cxnSpMkLst>
        </pc:cxnChg>
        <pc:cxnChg chg="add del">
          <ac:chgData name="Lindsay Friddle" userId="52bf931c-5417-4ba9-a9b6-f3421f3101bf" providerId="ADAL" clId="{EEDAE607-6F72-413C-86F3-ECBB6C6DFA39}" dt="2023-03-30T18:38:28.452" v="1392" actId="478"/>
          <ac:cxnSpMkLst>
            <pc:docMk/>
            <pc:sldMk cId="205472768" sldId="2076138245"/>
            <ac:cxnSpMk id="149" creationId="{606A4D66-984C-2A6F-8AE5-D199029B734C}"/>
          </ac:cxnSpMkLst>
        </pc:cxnChg>
        <pc:cxnChg chg="add del mod">
          <ac:chgData name="Lindsay Friddle" userId="52bf931c-5417-4ba9-a9b6-f3421f3101bf" providerId="ADAL" clId="{EEDAE607-6F72-413C-86F3-ECBB6C6DFA39}" dt="2023-03-30T18:38:42.249" v="1395" actId="478"/>
          <ac:cxnSpMkLst>
            <pc:docMk/>
            <pc:sldMk cId="205472768" sldId="2076138245"/>
            <ac:cxnSpMk id="151" creationId="{16DCED8D-AA8B-F2FD-774B-9F7DB7364578}"/>
          </ac:cxnSpMkLst>
        </pc:cxnChg>
        <pc:cxnChg chg="del mod">
          <ac:chgData name="Lindsay Friddle" userId="52bf931c-5417-4ba9-a9b6-f3421f3101bf" providerId="ADAL" clId="{EEDAE607-6F72-413C-86F3-ECBB6C6DFA39}" dt="2023-03-15T13:41:55.492" v="52" actId="478"/>
          <ac:cxnSpMkLst>
            <pc:docMk/>
            <pc:sldMk cId="205472768" sldId="2076138245"/>
            <ac:cxnSpMk id="151" creationId="{7E865768-589D-B772-46E3-CB6903F304C4}"/>
          </ac:cxnSpMkLst>
        </pc:cxnChg>
        <pc:cxnChg chg="add del mod">
          <ac:chgData name="Lindsay Friddle" userId="52bf931c-5417-4ba9-a9b6-f3421f3101bf" providerId="ADAL" clId="{EEDAE607-6F72-413C-86F3-ECBB6C6DFA39}" dt="2023-03-30T18:38:56.720" v="1398" actId="478"/>
          <ac:cxnSpMkLst>
            <pc:docMk/>
            <pc:sldMk cId="205472768" sldId="2076138245"/>
            <ac:cxnSpMk id="154" creationId="{E9AAD00E-8A1C-A27A-5AB2-D75C8BEA4F42}"/>
          </ac:cxnSpMkLst>
        </pc:cxnChg>
        <pc:cxnChg chg="add del mod">
          <ac:chgData name="Lindsay Friddle" userId="52bf931c-5417-4ba9-a9b6-f3421f3101bf" providerId="ADAL" clId="{EEDAE607-6F72-413C-86F3-ECBB6C6DFA39}" dt="2023-03-30T20:00:50.087" v="1818" actId="478"/>
          <ac:cxnSpMkLst>
            <pc:docMk/>
            <pc:sldMk cId="205472768" sldId="2076138245"/>
            <ac:cxnSpMk id="156" creationId="{97B9AD89-AEB4-9E4E-1C7C-7C60981A4C4B}"/>
          </ac:cxnSpMkLst>
        </pc:cxnChg>
        <pc:cxnChg chg="add mod">
          <ac:chgData name="Lindsay Friddle" userId="52bf931c-5417-4ba9-a9b6-f3421f3101bf" providerId="ADAL" clId="{EEDAE607-6F72-413C-86F3-ECBB6C6DFA39}" dt="2023-03-31T19:41:02.227" v="1914" actId="1038"/>
          <ac:cxnSpMkLst>
            <pc:docMk/>
            <pc:sldMk cId="205472768" sldId="2076138245"/>
            <ac:cxnSpMk id="161" creationId="{868C6A42-78FD-00E0-BAFA-6FBDF70BFE81}"/>
          </ac:cxnSpMkLst>
        </pc:cxnChg>
        <pc:cxnChg chg="del mod">
          <ac:chgData name="Lindsay Friddle" userId="52bf931c-5417-4ba9-a9b6-f3421f3101bf" providerId="ADAL" clId="{EEDAE607-6F72-413C-86F3-ECBB6C6DFA39}" dt="2023-03-15T13:36:15.198" v="19" actId="478"/>
          <ac:cxnSpMkLst>
            <pc:docMk/>
            <pc:sldMk cId="205472768" sldId="2076138245"/>
            <ac:cxnSpMk id="163" creationId="{A74B18F5-11B3-0F1A-F246-09AAF8D3A15D}"/>
          </ac:cxnSpMkLst>
        </pc:cxnChg>
        <pc:cxnChg chg="add del mod">
          <ac:chgData name="Lindsay Friddle" userId="52bf931c-5417-4ba9-a9b6-f3421f3101bf" providerId="ADAL" clId="{EEDAE607-6F72-413C-86F3-ECBB6C6DFA39}" dt="2023-03-30T18:40:09.015" v="1407" actId="478"/>
          <ac:cxnSpMkLst>
            <pc:docMk/>
            <pc:sldMk cId="205472768" sldId="2076138245"/>
            <ac:cxnSpMk id="163" creationId="{C5FF8239-957F-3EE6-EFD8-8DECF9D41E34}"/>
          </ac:cxnSpMkLst>
        </pc:cxnChg>
        <pc:cxnChg chg="add del">
          <ac:chgData name="Lindsay Friddle" userId="52bf931c-5417-4ba9-a9b6-f3421f3101bf" providerId="ADAL" clId="{EEDAE607-6F72-413C-86F3-ECBB6C6DFA39}" dt="2023-03-30T18:40:18.886" v="1409" actId="478"/>
          <ac:cxnSpMkLst>
            <pc:docMk/>
            <pc:sldMk cId="205472768" sldId="2076138245"/>
            <ac:cxnSpMk id="165" creationId="{84FB3C5E-32F2-A48C-C043-7E6B0B27548E}"/>
          </ac:cxnSpMkLst>
        </pc:cxnChg>
        <pc:cxnChg chg="del mod">
          <ac:chgData name="Lindsay Friddle" userId="52bf931c-5417-4ba9-a9b6-f3421f3101bf" providerId="ADAL" clId="{EEDAE607-6F72-413C-86F3-ECBB6C6DFA39}" dt="2023-03-15T13:36:21.948" v="24" actId="478"/>
          <ac:cxnSpMkLst>
            <pc:docMk/>
            <pc:sldMk cId="205472768" sldId="2076138245"/>
            <ac:cxnSpMk id="167" creationId="{B9019994-C178-F49E-D7A5-B101A24201F8}"/>
          </ac:cxnSpMkLst>
        </pc:cxnChg>
        <pc:cxnChg chg="add del mod">
          <ac:chgData name="Lindsay Friddle" userId="52bf931c-5417-4ba9-a9b6-f3421f3101bf" providerId="ADAL" clId="{EEDAE607-6F72-413C-86F3-ECBB6C6DFA39}" dt="2023-03-30T18:45:22.862" v="1429" actId="478"/>
          <ac:cxnSpMkLst>
            <pc:docMk/>
            <pc:sldMk cId="205472768" sldId="2076138245"/>
            <ac:cxnSpMk id="167" creationId="{FD4678E3-8154-00FB-7DED-B8453EA8AEB9}"/>
          </ac:cxnSpMkLst>
        </pc:cxnChg>
        <pc:cxnChg chg="add del mod">
          <ac:chgData name="Lindsay Friddle" userId="52bf931c-5417-4ba9-a9b6-f3421f3101bf" providerId="ADAL" clId="{EEDAE607-6F72-413C-86F3-ECBB6C6DFA39}" dt="2023-03-30T18:47:44.420" v="1432" actId="478"/>
          <ac:cxnSpMkLst>
            <pc:docMk/>
            <pc:sldMk cId="205472768" sldId="2076138245"/>
            <ac:cxnSpMk id="171" creationId="{DA1A235A-B592-8A63-8B67-93C703D761F1}"/>
          </ac:cxnSpMkLst>
        </pc:cxnChg>
        <pc:cxnChg chg="del mod">
          <ac:chgData name="Lindsay Friddle" userId="52bf931c-5417-4ba9-a9b6-f3421f3101bf" providerId="ADAL" clId="{EEDAE607-6F72-413C-86F3-ECBB6C6DFA39}" dt="2023-03-15T13:36:20.965" v="23" actId="478"/>
          <ac:cxnSpMkLst>
            <pc:docMk/>
            <pc:sldMk cId="205472768" sldId="2076138245"/>
            <ac:cxnSpMk id="174" creationId="{830A64A6-2AA3-E72C-698A-81F7764F7E22}"/>
          </ac:cxnSpMkLst>
        </pc:cxnChg>
        <pc:cxnChg chg="del mod">
          <ac:chgData name="Lindsay Friddle" userId="52bf931c-5417-4ba9-a9b6-f3421f3101bf" providerId="ADAL" clId="{EEDAE607-6F72-413C-86F3-ECBB6C6DFA39}" dt="2023-03-15T13:41:54.587" v="51" actId="478"/>
          <ac:cxnSpMkLst>
            <pc:docMk/>
            <pc:sldMk cId="205472768" sldId="2076138245"/>
            <ac:cxnSpMk id="176" creationId="{72E22F98-B949-0E34-0264-AF231EBCA8BB}"/>
          </ac:cxnSpMkLst>
        </pc:cxnChg>
        <pc:cxnChg chg="add del mod">
          <ac:chgData name="Lindsay Friddle" userId="52bf931c-5417-4ba9-a9b6-f3421f3101bf" providerId="ADAL" clId="{EEDAE607-6F72-413C-86F3-ECBB6C6DFA39}" dt="2023-03-30T18:47:52.825" v="1435" actId="478"/>
          <ac:cxnSpMkLst>
            <pc:docMk/>
            <pc:sldMk cId="205472768" sldId="2076138245"/>
            <ac:cxnSpMk id="179" creationId="{9FAECC1B-B401-D6B3-A3A5-4B6D40F1D040}"/>
          </ac:cxnSpMkLst>
        </pc:cxnChg>
        <pc:cxnChg chg="del mod">
          <ac:chgData name="Lindsay Friddle" userId="52bf931c-5417-4ba9-a9b6-f3421f3101bf" providerId="ADAL" clId="{EEDAE607-6F72-413C-86F3-ECBB6C6DFA39}" dt="2023-03-15T13:41:51.568" v="48" actId="478"/>
          <ac:cxnSpMkLst>
            <pc:docMk/>
            <pc:sldMk cId="205472768" sldId="2076138245"/>
            <ac:cxnSpMk id="181" creationId="{D761B89D-1BF2-C613-CF7E-20FBE7DF01AF}"/>
          </ac:cxnSpMkLst>
        </pc:cxnChg>
        <pc:cxnChg chg="add mod">
          <ac:chgData name="Lindsay Friddle" userId="52bf931c-5417-4ba9-a9b6-f3421f3101bf" providerId="ADAL" clId="{EEDAE607-6F72-413C-86F3-ECBB6C6DFA39}" dt="2023-03-31T19:41:02.227" v="1914" actId="1038"/>
          <ac:cxnSpMkLst>
            <pc:docMk/>
            <pc:sldMk cId="205472768" sldId="2076138245"/>
            <ac:cxnSpMk id="182" creationId="{97BC8E07-0371-C191-CCCD-FEA5202526A6}"/>
          </ac:cxnSpMkLst>
        </pc:cxnChg>
        <pc:cxnChg chg="del mod">
          <ac:chgData name="Lindsay Friddle" userId="52bf931c-5417-4ba9-a9b6-f3421f3101bf" providerId="ADAL" clId="{EEDAE607-6F72-413C-86F3-ECBB6C6DFA39}" dt="2023-03-15T13:41:52.531" v="49" actId="478"/>
          <ac:cxnSpMkLst>
            <pc:docMk/>
            <pc:sldMk cId="205472768" sldId="2076138245"/>
            <ac:cxnSpMk id="183" creationId="{122C883D-6676-1B7E-31D1-13F5DCBC6B87}"/>
          </ac:cxnSpMkLst>
        </pc:cxnChg>
        <pc:cxnChg chg="del mod">
          <ac:chgData name="Lindsay Friddle" userId="52bf931c-5417-4ba9-a9b6-f3421f3101bf" providerId="ADAL" clId="{EEDAE607-6F72-413C-86F3-ECBB6C6DFA39}" dt="2023-03-15T13:41:53.476" v="50" actId="478"/>
          <ac:cxnSpMkLst>
            <pc:docMk/>
            <pc:sldMk cId="205472768" sldId="2076138245"/>
            <ac:cxnSpMk id="186" creationId="{CC5D1C6C-60FF-1BFD-FFD6-DF1A3F531242}"/>
          </ac:cxnSpMkLst>
        </pc:cxnChg>
        <pc:cxnChg chg="add mod">
          <ac:chgData name="Lindsay Friddle" userId="52bf931c-5417-4ba9-a9b6-f3421f3101bf" providerId="ADAL" clId="{EEDAE607-6F72-413C-86F3-ECBB6C6DFA39}" dt="2023-03-31T19:41:02.227" v="1914" actId="1038"/>
          <ac:cxnSpMkLst>
            <pc:docMk/>
            <pc:sldMk cId="205472768" sldId="2076138245"/>
            <ac:cxnSpMk id="188" creationId="{5C6584F9-D888-25D0-5CAA-57E702DBB6BA}"/>
          </ac:cxnSpMkLst>
        </pc:cxnChg>
        <pc:cxnChg chg="del mod">
          <ac:chgData name="Lindsay Friddle" userId="52bf931c-5417-4ba9-a9b6-f3421f3101bf" providerId="ADAL" clId="{EEDAE607-6F72-413C-86F3-ECBB6C6DFA39}" dt="2023-03-15T13:41:56.436" v="53" actId="478"/>
          <ac:cxnSpMkLst>
            <pc:docMk/>
            <pc:sldMk cId="205472768" sldId="2076138245"/>
            <ac:cxnSpMk id="189" creationId="{45E875D4-6EF6-F277-2DC4-090B7F6B95EE}"/>
          </ac:cxnSpMkLst>
        </pc:cxnChg>
        <pc:cxnChg chg="add del mod">
          <ac:chgData name="Lindsay Friddle" userId="52bf931c-5417-4ba9-a9b6-f3421f3101bf" providerId="ADAL" clId="{EEDAE607-6F72-413C-86F3-ECBB6C6DFA39}" dt="2023-03-30T18:49:55.694" v="1449" actId="478"/>
          <ac:cxnSpMkLst>
            <pc:docMk/>
            <pc:sldMk cId="205472768" sldId="2076138245"/>
            <ac:cxnSpMk id="190" creationId="{73ECF040-790B-72CD-78A2-9020D94400A0}"/>
          </ac:cxnSpMkLst>
        </pc:cxnChg>
        <pc:cxnChg chg="add mod">
          <ac:chgData name="Lindsay Friddle" userId="52bf931c-5417-4ba9-a9b6-f3421f3101bf" providerId="ADAL" clId="{EEDAE607-6F72-413C-86F3-ECBB6C6DFA39}" dt="2023-03-31T19:41:02.227" v="1914" actId="1038"/>
          <ac:cxnSpMkLst>
            <pc:docMk/>
            <pc:sldMk cId="205472768" sldId="2076138245"/>
            <ac:cxnSpMk id="193" creationId="{064EDF0F-244C-84B7-F911-445AACDA3119}"/>
          </ac:cxnSpMkLst>
        </pc:cxnChg>
        <pc:cxnChg chg="add mod">
          <ac:chgData name="Lindsay Friddle" userId="52bf931c-5417-4ba9-a9b6-f3421f3101bf" providerId="ADAL" clId="{EEDAE607-6F72-413C-86F3-ECBB6C6DFA39}" dt="2023-03-31T19:51:25.891" v="2005" actId="1582"/>
          <ac:cxnSpMkLst>
            <pc:docMk/>
            <pc:sldMk cId="205472768" sldId="2076138245"/>
            <ac:cxnSpMk id="195" creationId="{91CE380A-BC94-B0A7-D739-FF9240CE8E0F}"/>
          </ac:cxnSpMkLst>
        </pc:cxnChg>
        <pc:cxnChg chg="add mod">
          <ac:chgData name="Lindsay Friddle" userId="52bf931c-5417-4ba9-a9b6-f3421f3101bf" providerId="ADAL" clId="{EEDAE607-6F72-413C-86F3-ECBB6C6DFA39}" dt="2023-03-31T19:41:02.227" v="1914" actId="1038"/>
          <ac:cxnSpMkLst>
            <pc:docMk/>
            <pc:sldMk cId="205472768" sldId="2076138245"/>
            <ac:cxnSpMk id="197" creationId="{5B280095-DB1A-1F2B-8139-8A7EF0482B6A}"/>
          </ac:cxnSpMkLst>
        </pc:cxnChg>
        <pc:cxnChg chg="add mod">
          <ac:chgData name="Lindsay Friddle" userId="52bf931c-5417-4ba9-a9b6-f3421f3101bf" providerId="ADAL" clId="{EEDAE607-6F72-413C-86F3-ECBB6C6DFA39}" dt="2023-03-31T19:53:30.554" v="2018" actId="14100"/>
          <ac:cxnSpMkLst>
            <pc:docMk/>
            <pc:sldMk cId="205472768" sldId="2076138245"/>
            <ac:cxnSpMk id="200" creationId="{2BD1D5AA-E13E-7704-824B-698555289772}"/>
          </ac:cxnSpMkLst>
        </pc:cxnChg>
        <pc:cxnChg chg="del mod">
          <ac:chgData name="Lindsay Friddle" userId="52bf931c-5417-4ba9-a9b6-f3421f3101bf" providerId="ADAL" clId="{EEDAE607-6F72-413C-86F3-ECBB6C6DFA39}" dt="2023-03-15T13:36:00.841" v="9" actId="478"/>
          <ac:cxnSpMkLst>
            <pc:docMk/>
            <pc:sldMk cId="205472768" sldId="2076138245"/>
            <ac:cxnSpMk id="202" creationId="{5C82A76D-ACDD-EF92-6E7C-92063F574F58}"/>
          </ac:cxnSpMkLst>
        </pc:cxnChg>
        <pc:cxnChg chg="add mod">
          <ac:chgData name="Lindsay Friddle" userId="52bf931c-5417-4ba9-a9b6-f3421f3101bf" providerId="ADAL" clId="{EEDAE607-6F72-413C-86F3-ECBB6C6DFA39}" dt="2023-03-31T19:51:03.277" v="2003" actId="1076"/>
          <ac:cxnSpMkLst>
            <pc:docMk/>
            <pc:sldMk cId="205472768" sldId="2076138245"/>
            <ac:cxnSpMk id="203" creationId="{F6862221-AAB1-21FB-30E3-58F3696B75B1}"/>
          </ac:cxnSpMkLst>
        </pc:cxnChg>
        <pc:cxnChg chg="add mod">
          <ac:chgData name="Lindsay Friddle" userId="52bf931c-5417-4ba9-a9b6-f3421f3101bf" providerId="ADAL" clId="{EEDAE607-6F72-413C-86F3-ECBB6C6DFA39}" dt="2023-03-31T19:41:02.227" v="1914" actId="1038"/>
          <ac:cxnSpMkLst>
            <pc:docMk/>
            <pc:sldMk cId="205472768" sldId="2076138245"/>
            <ac:cxnSpMk id="209" creationId="{62584B3A-41C4-B0F6-9973-7565EB5D359D}"/>
          </ac:cxnSpMkLst>
        </pc:cxnChg>
        <pc:cxnChg chg="del mod">
          <ac:chgData name="Lindsay Friddle" userId="52bf931c-5417-4ba9-a9b6-f3421f3101bf" providerId="ADAL" clId="{EEDAE607-6F72-413C-86F3-ECBB6C6DFA39}" dt="2023-03-15T13:36:00.001" v="8" actId="478"/>
          <ac:cxnSpMkLst>
            <pc:docMk/>
            <pc:sldMk cId="205472768" sldId="2076138245"/>
            <ac:cxnSpMk id="213" creationId="{67ADD925-9AB5-5F47-D338-0228131D2C65}"/>
          </ac:cxnSpMkLst>
        </pc:cxnChg>
        <pc:cxnChg chg="add del mod">
          <ac:chgData name="Lindsay Friddle" userId="52bf931c-5417-4ba9-a9b6-f3421f3101bf" providerId="ADAL" clId="{EEDAE607-6F72-413C-86F3-ECBB6C6DFA39}" dt="2023-03-30T18:56:12.348" v="1527" actId="478"/>
          <ac:cxnSpMkLst>
            <pc:docMk/>
            <pc:sldMk cId="205472768" sldId="2076138245"/>
            <ac:cxnSpMk id="214" creationId="{46B80213-4E3E-679C-AE1F-8D8D96066762}"/>
          </ac:cxnSpMkLst>
        </pc:cxnChg>
        <pc:cxnChg chg="del mod">
          <ac:chgData name="Lindsay Friddle" userId="52bf931c-5417-4ba9-a9b6-f3421f3101bf" providerId="ADAL" clId="{EEDAE607-6F72-413C-86F3-ECBB6C6DFA39}" dt="2023-03-15T13:35:59.081" v="7" actId="478"/>
          <ac:cxnSpMkLst>
            <pc:docMk/>
            <pc:sldMk cId="205472768" sldId="2076138245"/>
            <ac:cxnSpMk id="215" creationId="{9464F935-5020-0F4B-54EC-135A1C898A6F}"/>
          </ac:cxnSpMkLst>
        </pc:cxnChg>
        <pc:cxnChg chg="del mod">
          <ac:chgData name="Lindsay Friddle" userId="52bf931c-5417-4ba9-a9b6-f3421f3101bf" providerId="ADAL" clId="{EEDAE607-6F72-413C-86F3-ECBB6C6DFA39}" dt="2023-03-15T13:35:58.366" v="6" actId="478"/>
          <ac:cxnSpMkLst>
            <pc:docMk/>
            <pc:sldMk cId="205472768" sldId="2076138245"/>
            <ac:cxnSpMk id="218" creationId="{0EB79C35-F24B-92E7-1DF3-CCE89D296D54}"/>
          </ac:cxnSpMkLst>
        </pc:cxnChg>
        <pc:cxnChg chg="add mod">
          <ac:chgData name="Lindsay Friddle" userId="52bf931c-5417-4ba9-a9b6-f3421f3101bf" providerId="ADAL" clId="{EEDAE607-6F72-413C-86F3-ECBB6C6DFA39}" dt="2023-03-30T20:08:48.588" v="1884" actId="1582"/>
          <ac:cxnSpMkLst>
            <pc:docMk/>
            <pc:sldMk cId="205472768" sldId="2076138245"/>
            <ac:cxnSpMk id="218" creationId="{C1470B64-C350-C954-C5C0-A3BCA4152D52}"/>
          </ac:cxnSpMkLst>
        </pc:cxnChg>
        <pc:cxnChg chg="add mod">
          <ac:chgData name="Lindsay Friddle" userId="52bf931c-5417-4ba9-a9b6-f3421f3101bf" providerId="ADAL" clId="{EEDAE607-6F72-413C-86F3-ECBB6C6DFA39}" dt="2023-03-30T20:08:48.588" v="1884" actId="1582"/>
          <ac:cxnSpMkLst>
            <pc:docMk/>
            <pc:sldMk cId="205472768" sldId="2076138245"/>
            <ac:cxnSpMk id="220" creationId="{F2AA7BA7-76BC-722D-87B5-5F7232667931}"/>
          </ac:cxnSpMkLst>
        </pc:cxnChg>
        <pc:cxnChg chg="add del mod">
          <ac:chgData name="Lindsay Friddle" userId="52bf931c-5417-4ba9-a9b6-f3421f3101bf" providerId="ADAL" clId="{EEDAE607-6F72-413C-86F3-ECBB6C6DFA39}" dt="2023-03-30T18:55:42.390" v="1523" actId="478"/>
          <ac:cxnSpMkLst>
            <pc:docMk/>
            <pc:sldMk cId="205472768" sldId="2076138245"/>
            <ac:cxnSpMk id="222" creationId="{E2477F4F-33C6-4302-7C05-9D6DF3DFE5B1}"/>
          </ac:cxnSpMkLst>
        </pc:cxnChg>
        <pc:cxnChg chg="add del mod">
          <ac:chgData name="Lindsay Friddle" userId="52bf931c-5417-4ba9-a9b6-f3421f3101bf" providerId="ADAL" clId="{EEDAE607-6F72-413C-86F3-ECBB6C6DFA39}" dt="2023-03-30T19:29:05.565" v="1661" actId="478"/>
          <ac:cxnSpMkLst>
            <pc:docMk/>
            <pc:sldMk cId="205472768" sldId="2076138245"/>
            <ac:cxnSpMk id="224" creationId="{3B00AF06-F8EC-F56B-C962-3A813E4F7CA3}"/>
          </ac:cxnSpMkLst>
        </pc:cxnChg>
        <pc:cxnChg chg="add del mod">
          <ac:chgData name="Lindsay Friddle" userId="52bf931c-5417-4ba9-a9b6-f3421f3101bf" providerId="ADAL" clId="{EEDAE607-6F72-413C-86F3-ECBB6C6DFA39}" dt="2023-03-30T20:08:48.588" v="1884" actId="1582"/>
          <ac:cxnSpMkLst>
            <pc:docMk/>
            <pc:sldMk cId="205472768" sldId="2076138245"/>
            <ac:cxnSpMk id="226" creationId="{23011C75-F400-3FCD-454E-0B20547C55E9}"/>
          </ac:cxnSpMkLst>
        </pc:cxnChg>
        <pc:cxnChg chg="add mod">
          <ac:chgData name="Lindsay Friddle" userId="52bf931c-5417-4ba9-a9b6-f3421f3101bf" providerId="ADAL" clId="{EEDAE607-6F72-413C-86F3-ECBB6C6DFA39}" dt="2023-03-30T20:07:20.804" v="1877" actId="14100"/>
          <ac:cxnSpMkLst>
            <pc:docMk/>
            <pc:sldMk cId="205472768" sldId="2076138245"/>
            <ac:cxnSpMk id="228" creationId="{C6CA5C71-8849-671A-9DCE-6B7D19C3BA8A}"/>
          </ac:cxnSpMkLst>
        </pc:cxnChg>
        <pc:cxnChg chg="add mod">
          <ac:chgData name="Lindsay Friddle" userId="52bf931c-5417-4ba9-a9b6-f3421f3101bf" providerId="ADAL" clId="{EEDAE607-6F72-413C-86F3-ECBB6C6DFA39}" dt="2023-03-31T19:41:02.227" v="1914" actId="1038"/>
          <ac:cxnSpMkLst>
            <pc:docMk/>
            <pc:sldMk cId="205472768" sldId="2076138245"/>
            <ac:cxnSpMk id="231" creationId="{054E8D9C-9CF0-1055-EE60-C2CEF661ED97}"/>
          </ac:cxnSpMkLst>
        </pc:cxnChg>
        <pc:cxnChg chg="del mod">
          <ac:chgData name="Lindsay Friddle" userId="52bf931c-5417-4ba9-a9b6-f3421f3101bf" providerId="ADAL" clId="{EEDAE607-6F72-413C-86F3-ECBB6C6DFA39}" dt="2023-03-15T13:36:18.516" v="21" actId="478"/>
          <ac:cxnSpMkLst>
            <pc:docMk/>
            <pc:sldMk cId="205472768" sldId="2076138245"/>
            <ac:cxnSpMk id="233" creationId="{A9FC374A-9325-DF92-02CC-8B53B59D67C8}"/>
          </ac:cxnSpMkLst>
        </pc:cxnChg>
        <pc:cxnChg chg="add del mod">
          <ac:chgData name="Lindsay Friddle" userId="52bf931c-5417-4ba9-a9b6-f3421f3101bf" providerId="ADAL" clId="{EEDAE607-6F72-413C-86F3-ECBB6C6DFA39}" dt="2023-03-30T19:07:45.533" v="1541" actId="478"/>
          <ac:cxnSpMkLst>
            <pc:docMk/>
            <pc:sldMk cId="205472768" sldId="2076138245"/>
            <ac:cxnSpMk id="234" creationId="{19390927-7A08-0F0D-860D-0D8E063A6E55}"/>
          </ac:cxnSpMkLst>
        </pc:cxnChg>
        <pc:cxnChg chg="del mod">
          <ac:chgData name="Lindsay Friddle" userId="52bf931c-5417-4ba9-a9b6-f3421f3101bf" providerId="ADAL" clId="{EEDAE607-6F72-413C-86F3-ECBB6C6DFA39}" dt="2023-03-15T13:36:23.374" v="25" actId="478"/>
          <ac:cxnSpMkLst>
            <pc:docMk/>
            <pc:sldMk cId="205472768" sldId="2076138245"/>
            <ac:cxnSpMk id="236" creationId="{58D90F59-8A4B-720C-3A19-AD39A647AEB6}"/>
          </ac:cxnSpMkLst>
        </pc:cxnChg>
        <pc:cxnChg chg="mod">
          <ac:chgData name="Lindsay Friddle" userId="52bf931c-5417-4ba9-a9b6-f3421f3101bf" providerId="ADAL" clId="{EEDAE607-6F72-413C-86F3-ECBB6C6DFA39}" dt="2023-04-04T16:39:28.461" v="2040" actId="14100"/>
          <ac:cxnSpMkLst>
            <pc:docMk/>
            <pc:sldMk cId="205472768" sldId="2076138245"/>
            <ac:cxnSpMk id="236" creationId="{A3C1D63C-4499-E163-91EE-A83CDD149B2F}"/>
          </ac:cxnSpMkLst>
        </pc:cxnChg>
        <pc:cxnChg chg="del mod">
          <ac:chgData name="Lindsay Friddle" userId="52bf931c-5417-4ba9-a9b6-f3421f3101bf" providerId="ADAL" clId="{EEDAE607-6F72-413C-86F3-ECBB6C6DFA39}" dt="2023-03-15T13:41:50.548" v="47" actId="478"/>
          <ac:cxnSpMkLst>
            <pc:docMk/>
            <pc:sldMk cId="205472768" sldId="2076138245"/>
            <ac:cxnSpMk id="238" creationId="{4A83070F-766A-DF07-9752-1C632A6D12C6}"/>
          </ac:cxnSpMkLst>
        </pc:cxnChg>
        <pc:cxnChg chg="del mod">
          <ac:chgData name="Lindsay Friddle" userId="52bf931c-5417-4ba9-a9b6-f3421f3101bf" providerId="ADAL" clId="{EEDAE607-6F72-413C-86F3-ECBB6C6DFA39}" dt="2023-03-15T13:36:19.015" v="22" actId="478"/>
          <ac:cxnSpMkLst>
            <pc:docMk/>
            <pc:sldMk cId="205472768" sldId="2076138245"/>
            <ac:cxnSpMk id="243" creationId="{980BF8B4-CF13-8ECB-5135-87AE6BF15102}"/>
          </ac:cxnSpMkLst>
        </pc:cxnChg>
        <pc:cxnChg chg="del mod">
          <ac:chgData name="Lindsay Friddle" userId="52bf931c-5417-4ba9-a9b6-f3421f3101bf" providerId="ADAL" clId="{EEDAE607-6F72-413C-86F3-ECBB6C6DFA39}" dt="2023-03-15T13:36:09.041" v="14" actId="478"/>
          <ac:cxnSpMkLst>
            <pc:docMk/>
            <pc:sldMk cId="205472768" sldId="2076138245"/>
            <ac:cxnSpMk id="245" creationId="{7ACE76EF-3837-07C4-818A-2CE8F9D504D5}"/>
          </ac:cxnSpMkLst>
        </pc:cxnChg>
        <pc:cxnChg chg="add mod">
          <ac:chgData name="Lindsay Friddle" userId="52bf931c-5417-4ba9-a9b6-f3421f3101bf" providerId="ADAL" clId="{EEDAE607-6F72-413C-86F3-ECBB6C6DFA39}" dt="2023-04-04T16:59:15.738" v="2041" actId="14100"/>
          <ac:cxnSpMkLst>
            <pc:docMk/>
            <pc:sldMk cId="205472768" sldId="2076138245"/>
            <ac:cxnSpMk id="253" creationId="{B63AEBB4-C0EF-2FCE-2DA5-CB6FFD33C83F}"/>
          </ac:cxnSpMkLst>
        </pc:cxnChg>
        <pc:cxnChg chg="del mod">
          <ac:chgData name="Lindsay Friddle" userId="52bf931c-5417-4ba9-a9b6-f3421f3101bf" providerId="ADAL" clId="{EEDAE607-6F72-413C-86F3-ECBB6C6DFA39}" dt="2023-03-15T13:35:55.406" v="4" actId="478"/>
          <ac:cxnSpMkLst>
            <pc:docMk/>
            <pc:sldMk cId="205472768" sldId="2076138245"/>
            <ac:cxnSpMk id="253" creationId="{DCE1E051-6520-6924-E2FE-5BCC83331E59}"/>
          </ac:cxnSpMkLst>
        </pc:cxnChg>
        <pc:cxnChg chg="add mod">
          <ac:chgData name="Lindsay Friddle" userId="52bf931c-5417-4ba9-a9b6-f3421f3101bf" providerId="ADAL" clId="{EEDAE607-6F72-413C-86F3-ECBB6C6DFA39}" dt="2023-03-31T19:59:06.529" v="2030" actId="14100"/>
          <ac:cxnSpMkLst>
            <pc:docMk/>
            <pc:sldMk cId="205472768" sldId="2076138245"/>
            <ac:cxnSpMk id="255" creationId="{69D71E36-2D44-73F6-83EB-96000E0A5E16}"/>
          </ac:cxnSpMkLst>
        </pc:cxnChg>
        <pc:cxnChg chg="add mod">
          <ac:chgData name="Lindsay Friddle" userId="52bf931c-5417-4ba9-a9b6-f3421f3101bf" providerId="ADAL" clId="{EEDAE607-6F72-413C-86F3-ECBB6C6DFA39}" dt="2023-03-31T19:57:47.783" v="2019" actId="14100"/>
          <ac:cxnSpMkLst>
            <pc:docMk/>
            <pc:sldMk cId="205472768" sldId="2076138245"/>
            <ac:cxnSpMk id="257" creationId="{D5103323-CFBE-8EC1-EA00-A7BF995B1958}"/>
          </ac:cxnSpMkLst>
        </pc:cxnChg>
        <pc:cxnChg chg="del mod">
          <ac:chgData name="Lindsay Friddle" userId="52bf931c-5417-4ba9-a9b6-f3421f3101bf" providerId="ADAL" clId="{EEDAE607-6F72-413C-86F3-ECBB6C6DFA39}" dt="2023-03-15T13:36:13.501" v="18" actId="478"/>
          <ac:cxnSpMkLst>
            <pc:docMk/>
            <pc:sldMk cId="205472768" sldId="2076138245"/>
            <ac:cxnSpMk id="257" creationId="{F77B2037-4111-6637-8391-218DF6CCE790}"/>
          </ac:cxnSpMkLst>
        </pc:cxnChg>
        <pc:cxnChg chg="del mod">
          <ac:chgData name="Lindsay Friddle" userId="52bf931c-5417-4ba9-a9b6-f3421f3101bf" providerId="ADAL" clId="{EEDAE607-6F72-413C-86F3-ECBB6C6DFA39}" dt="2023-03-15T13:35:53.842" v="3" actId="478"/>
          <ac:cxnSpMkLst>
            <pc:docMk/>
            <pc:sldMk cId="205472768" sldId="2076138245"/>
            <ac:cxnSpMk id="260" creationId="{8F77DC3A-CECA-D5B2-AC34-AE59E65B8FB9}"/>
          </ac:cxnSpMkLst>
        </pc:cxnChg>
        <pc:cxnChg chg="del mod">
          <ac:chgData name="Lindsay Friddle" userId="52bf931c-5417-4ba9-a9b6-f3421f3101bf" providerId="ADAL" clId="{EEDAE607-6F72-413C-86F3-ECBB6C6DFA39}" dt="2023-03-15T13:36:02.031" v="10" actId="478"/>
          <ac:cxnSpMkLst>
            <pc:docMk/>
            <pc:sldMk cId="205472768" sldId="2076138245"/>
            <ac:cxnSpMk id="262" creationId="{5F0A86B9-B1CA-9E7E-3A7E-F653EC16459E}"/>
          </ac:cxnSpMkLst>
        </pc:cxnChg>
        <pc:cxnChg chg="del mod">
          <ac:chgData name="Lindsay Friddle" userId="52bf931c-5417-4ba9-a9b6-f3421f3101bf" providerId="ADAL" clId="{EEDAE607-6F72-413C-86F3-ECBB6C6DFA39}" dt="2023-03-15T13:36:04.501" v="13" actId="478"/>
          <ac:cxnSpMkLst>
            <pc:docMk/>
            <pc:sldMk cId="205472768" sldId="2076138245"/>
            <ac:cxnSpMk id="266" creationId="{AA759C00-45F3-1AEA-F579-1FB820FB43A5}"/>
          </ac:cxnSpMkLst>
        </pc:cxnChg>
        <pc:cxnChg chg="del mod">
          <ac:chgData name="Lindsay Friddle" userId="52bf931c-5417-4ba9-a9b6-f3421f3101bf" providerId="ADAL" clId="{EEDAE607-6F72-413C-86F3-ECBB6C6DFA39}" dt="2023-03-15T13:36:03.840" v="12" actId="478"/>
          <ac:cxnSpMkLst>
            <pc:docMk/>
            <pc:sldMk cId="205472768" sldId="2076138245"/>
            <ac:cxnSpMk id="268" creationId="{411BBFF0-3878-44F2-AD8E-0698BE6237B0}"/>
          </ac:cxnSpMkLst>
        </pc:cxnChg>
        <pc:cxnChg chg="add del mod">
          <ac:chgData name="Lindsay Friddle" userId="52bf931c-5417-4ba9-a9b6-f3421f3101bf" providerId="ADAL" clId="{EEDAE607-6F72-413C-86F3-ECBB6C6DFA39}" dt="2023-03-31T19:47:01.898" v="1977" actId="478"/>
          <ac:cxnSpMkLst>
            <pc:docMk/>
            <pc:sldMk cId="205472768" sldId="2076138245"/>
            <ac:cxnSpMk id="271" creationId="{DFA8BF74-C565-BE9C-782B-B8D9B313F9F0}"/>
          </ac:cxnSpMkLst>
        </pc:cxnChg>
        <pc:cxnChg chg="del mod">
          <ac:chgData name="Lindsay Friddle" userId="52bf931c-5417-4ba9-a9b6-f3421f3101bf" providerId="ADAL" clId="{EEDAE607-6F72-413C-86F3-ECBB6C6DFA39}" dt="2023-03-15T13:36:03.100" v="11" actId="478"/>
          <ac:cxnSpMkLst>
            <pc:docMk/>
            <pc:sldMk cId="205472768" sldId="2076138245"/>
            <ac:cxnSpMk id="272" creationId="{B2E33B25-E8BF-F3B5-EECE-7169B565AFC0}"/>
          </ac:cxnSpMkLst>
        </pc:cxnChg>
        <pc:cxnChg chg="add del mod">
          <ac:chgData name="Lindsay Friddle" userId="52bf931c-5417-4ba9-a9b6-f3421f3101bf" providerId="ADAL" clId="{EEDAE607-6F72-413C-86F3-ECBB6C6DFA39}" dt="2023-03-31T19:43:43.471" v="1960" actId="478"/>
          <ac:cxnSpMkLst>
            <pc:docMk/>
            <pc:sldMk cId="205472768" sldId="2076138245"/>
            <ac:cxnSpMk id="273" creationId="{513221E6-E64B-0AEC-B1BD-7A778DCF6022}"/>
          </ac:cxnSpMkLst>
        </pc:cxnChg>
        <pc:cxnChg chg="del mod">
          <ac:chgData name="Lindsay Friddle" userId="52bf931c-5417-4ba9-a9b6-f3421f3101bf" providerId="ADAL" clId="{EEDAE607-6F72-413C-86F3-ECBB6C6DFA39}" dt="2023-03-15T13:35:56.353" v="5" actId="478"/>
          <ac:cxnSpMkLst>
            <pc:docMk/>
            <pc:sldMk cId="205472768" sldId="2076138245"/>
            <ac:cxnSpMk id="274" creationId="{6986B72F-99C4-9FF6-4D62-A137D1FCAA7B}"/>
          </ac:cxnSpMkLst>
        </pc:cxnChg>
        <pc:cxnChg chg="add mod">
          <ac:chgData name="Lindsay Friddle" userId="52bf931c-5417-4ba9-a9b6-f3421f3101bf" providerId="ADAL" clId="{EEDAE607-6F72-413C-86F3-ECBB6C6DFA39}" dt="2023-03-31T19:58:23.901" v="2025" actId="14100"/>
          <ac:cxnSpMkLst>
            <pc:docMk/>
            <pc:sldMk cId="205472768" sldId="2076138245"/>
            <ac:cxnSpMk id="314" creationId="{48BBF6F9-1CDC-DE45-FA85-F80364858974}"/>
          </ac:cxnSpMkLst>
        </pc:cxnChg>
        <pc:cxnChg chg="add mod">
          <ac:chgData name="Lindsay Friddle" userId="52bf931c-5417-4ba9-a9b6-f3421f3101bf" providerId="ADAL" clId="{EEDAE607-6F72-413C-86F3-ECBB6C6DFA39}" dt="2023-03-31T19:44:27.051" v="1961" actId="14100"/>
          <ac:cxnSpMkLst>
            <pc:docMk/>
            <pc:sldMk cId="205472768" sldId="2076138245"/>
            <ac:cxnSpMk id="317" creationId="{162DAF75-6BE6-5B1D-92DF-A5CA0B4E9EC6}"/>
          </ac:cxnSpMkLst>
        </pc:cxnChg>
        <pc:cxnChg chg="add mod">
          <ac:chgData name="Lindsay Friddle" userId="52bf931c-5417-4ba9-a9b6-f3421f3101bf" providerId="ADAL" clId="{EEDAE607-6F72-413C-86F3-ECBB6C6DFA39}" dt="2023-03-31T19:42:14.896" v="1950" actId="1038"/>
          <ac:cxnSpMkLst>
            <pc:docMk/>
            <pc:sldMk cId="205472768" sldId="2076138245"/>
            <ac:cxnSpMk id="323" creationId="{48074CB2-11F5-CBAE-3313-2DD01B9BD7BF}"/>
          </ac:cxnSpMkLst>
        </pc:cxnChg>
        <pc:cxnChg chg="add mod">
          <ac:chgData name="Lindsay Friddle" userId="52bf931c-5417-4ba9-a9b6-f3421f3101bf" providerId="ADAL" clId="{EEDAE607-6F72-413C-86F3-ECBB6C6DFA39}" dt="2023-03-31T19:42:14.896" v="1950" actId="1038"/>
          <ac:cxnSpMkLst>
            <pc:docMk/>
            <pc:sldMk cId="205472768" sldId="2076138245"/>
            <ac:cxnSpMk id="325" creationId="{7A937EF3-21F6-E16A-5544-5AC68023215D}"/>
          </ac:cxnSpMkLst>
        </pc:cxnChg>
        <pc:cxnChg chg="add del mod">
          <ac:chgData name="Lindsay Friddle" userId="52bf931c-5417-4ba9-a9b6-f3421f3101bf" providerId="ADAL" clId="{EEDAE607-6F72-413C-86F3-ECBB6C6DFA39}" dt="2023-03-31T19:44:40.612" v="1963" actId="478"/>
          <ac:cxnSpMkLst>
            <pc:docMk/>
            <pc:sldMk cId="205472768" sldId="2076138245"/>
            <ac:cxnSpMk id="345" creationId="{F3AB1034-9EA7-1E30-1BB6-A1AA9A60E82B}"/>
          </ac:cxnSpMkLst>
        </pc:cxnChg>
        <pc:cxnChg chg="add del mod">
          <ac:chgData name="Lindsay Friddle" userId="52bf931c-5417-4ba9-a9b6-f3421f3101bf" providerId="ADAL" clId="{EEDAE607-6F72-413C-86F3-ECBB6C6DFA39}" dt="2023-03-31T19:44:53.043" v="1965" actId="478"/>
          <ac:cxnSpMkLst>
            <pc:docMk/>
            <pc:sldMk cId="205472768" sldId="2076138245"/>
            <ac:cxnSpMk id="347" creationId="{F5A60F26-4A69-568B-0A01-35E0E705CC51}"/>
          </ac:cxnSpMkLst>
        </pc:cxnChg>
        <pc:cxnChg chg="add mod">
          <ac:chgData name="Lindsay Friddle" userId="52bf931c-5417-4ba9-a9b6-f3421f3101bf" providerId="ADAL" clId="{EEDAE607-6F72-413C-86F3-ECBB6C6DFA39}" dt="2023-03-31T19:53:05.174" v="2017" actId="14100"/>
          <ac:cxnSpMkLst>
            <pc:docMk/>
            <pc:sldMk cId="205472768" sldId="2076138245"/>
            <ac:cxnSpMk id="349" creationId="{CBDC0C99-9642-4AE0-DF03-4EC3F40B2DBA}"/>
          </ac:cxnSpMkLst>
        </pc:cxnChg>
        <pc:cxnChg chg="add mod">
          <ac:chgData name="Lindsay Friddle" userId="52bf931c-5417-4ba9-a9b6-f3421f3101bf" providerId="ADAL" clId="{EEDAE607-6F72-413C-86F3-ECBB6C6DFA39}" dt="2023-03-31T19:51:40.136" v="2007" actId="1582"/>
          <ac:cxnSpMkLst>
            <pc:docMk/>
            <pc:sldMk cId="205472768" sldId="2076138245"/>
            <ac:cxnSpMk id="352" creationId="{09ADB3F4-E652-7346-82B2-768FF106AC9B}"/>
          </ac:cxnSpMkLst>
        </pc:cxnChg>
        <pc:cxnChg chg="add mod">
          <ac:chgData name="Lindsay Friddle" userId="52bf931c-5417-4ba9-a9b6-f3421f3101bf" providerId="ADAL" clId="{EEDAE607-6F72-413C-86F3-ECBB6C6DFA39}" dt="2023-03-31T19:51:40.136" v="2007" actId="1582"/>
          <ac:cxnSpMkLst>
            <pc:docMk/>
            <pc:sldMk cId="205472768" sldId="2076138245"/>
            <ac:cxnSpMk id="354" creationId="{3B7343D0-23FD-9D70-C53B-7A7C7939D5B4}"/>
          </ac:cxnSpMkLst>
        </pc:cxnChg>
        <pc:cxnChg chg="add mod">
          <ac:chgData name="Lindsay Friddle" userId="52bf931c-5417-4ba9-a9b6-f3421f3101bf" providerId="ADAL" clId="{EEDAE607-6F72-413C-86F3-ECBB6C6DFA39}" dt="2023-03-31T19:51:40.136" v="2007" actId="1582"/>
          <ac:cxnSpMkLst>
            <pc:docMk/>
            <pc:sldMk cId="205472768" sldId="2076138245"/>
            <ac:cxnSpMk id="355" creationId="{30E13BA9-54C6-A75C-9F87-2916EED59FFB}"/>
          </ac:cxnSpMkLst>
        </pc:cxnChg>
        <pc:cxnChg chg="add del mod">
          <ac:chgData name="Lindsay Friddle" userId="52bf931c-5417-4ba9-a9b6-f3421f3101bf" providerId="ADAL" clId="{EEDAE607-6F72-413C-86F3-ECBB6C6DFA39}" dt="2023-03-31T19:47:19.867" v="1980" actId="478"/>
          <ac:cxnSpMkLst>
            <pc:docMk/>
            <pc:sldMk cId="205472768" sldId="2076138245"/>
            <ac:cxnSpMk id="361" creationId="{FE233CDD-F4F0-12B1-FCED-F64E6EBDF6FE}"/>
          </ac:cxnSpMkLst>
        </pc:cxnChg>
        <pc:cxnChg chg="add mod">
          <ac:chgData name="Lindsay Friddle" userId="52bf931c-5417-4ba9-a9b6-f3421f3101bf" providerId="ADAL" clId="{EEDAE607-6F72-413C-86F3-ECBB6C6DFA39}" dt="2023-03-31T19:51:49.590" v="2009" actId="1582"/>
          <ac:cxnSpMkLst>
            <pc:docMk/>
            <pc:sldMk cId="205472768" sldId="2076138245"/>
            <ac:cxnSpMk id="364" creationId="{CAAFB179-0A94-F5D0-BADF-780DC3005BAC}"/>
          </ac:cxnSpMkLst>
        </pc:cxnChg>
        <pc:cxnChg chg="add mod">
          <ac:chgData name="Lindsay Friddle" userId="52bf931c-5417-4ba9-a9b6-f3421f3101bf" providerId="ADAL" clId="{EEDAE607-6F72-413C-86F3-ECBB6C6DFA39}" dt="2023-03-31T19:51:40.136" v="2007" actId="1582"/>
          <ac:cxnSpMkLst>
            <pc:docMk/>
            <pc:sldMk cId="205472768" sldId="2076138245"/>
            <ac:cxnSpMk id="368" creationId="{BA2C08BD-45A6-2022-C199-249A85723023}"/>
          </ac:cxnSpMkLst>
        </pc:cxnChg>
        <pc:cxnChg chg="add mod">
          <ac:chgData name="Lindsay Friddle" userId="52bf931c-5417-4ba9-a9b6-f3421f3101bf" providerId="ADAL" clId="{EEDAE607-6F72-413C-86F3-ECBB6C6DFA39}" dt="2023-03-31T19:51:40.136" v="2007" actId="1582"/>
          <ac:cxnSpMkLst>
            <pc:docMk/>
            <pc:sldMk cId="205472768" sldId="2076138245"/>
            <ac:cxnSpMk id="370" creationId="{9DB92F4B-F9EE-17D2-B02F-040F42AFA834}"/>
          </ac:cxnSpMkLst>
        </pc:cxnChg>
        <pc:cxnChg chg="add mod">
          <ac:chgData name="Lindsay Friddle" userId="52bf931c-5417-4ba9-a9b6-f3421f3101bf" providerId="ADAL" clId="{EEDAE607-6F72-413C-86F3-ECBB6C6DFA39}" dt="2023-03-31T19:51:40.136" v="2007" actId="1582"/>
          <ac:cxnSpMkLst>
            <pc:docMk/>
            <pc:sldMk cId="205472768" sldId="2076138245"/>
            <ac:cxnSpMk id="372" creationId="{DB756CB6-6B45-2FE3-47B6-35FCAEA2E166}"/>
          </ac:cxnSpMkLst>
        </pc:cxnChg>
      </pc:sldChg>
      <pc:sldChg chg="addSp delSp modSp add del mod">
        <pc:chgData name="Lindsay Friddle" userId="52bf931c-5417-4ba9-a9b6-f3421f3101bf" providerId="ADAL" clId="{EEDAE607-6F72-413C-86F3-ECBB6C6DFA39}" dt="2023-03-30T19:20:11.082" v="1656" actId="2696"/>
        <pc:sldMkLst>
          <pc:docMk/>
          <pc:sldMk cId="4076866390" sldId="2076138246"/>
        </pc:sldMkLst>
        <pc:spChg chg="mod">
          <ac:chgData name="Lindsay Friddle" userId="52bf931c-5417-4ba9-a9b6-f3421f3101bf" providerId="ADAL" clId="{EEDAE607-6F72-413C-86F3-ECBB6C6DFA39}" dt="2023-03-22T19:59:23.696" v="967" actId="1076"/>
          <ac:spMkLst>
            <pc:docMk/>
            <pc:sldMk cId="4076866390" sldId="2076138246"/>
            <ac:spMk id="2" creationId="{77611BAB-AAFD-6C56-F99A-54C577DB5C04}"/>
          </ac:spMkLst>
        </pc:spChg>
        <pc:spChg chg="del">
          <ac:chgData name="Lindsay Friddle" userId="52bf931c-5417-4ba9-a9b6-f3421f3101bf" providerId="ADAL" clId="{EEDAE607-6F72-413C-86F3-ECBB6C6DFA39}" dt="2023-03-22T19:59:11.656" v="961" actId="478"/>
          <ac:spMkLst>
            <pc:docMk/>
            <pc:sldMk cId="4076866390" sldId="2076138246"/>
            <ac:spMk id="3" creationId="{CCBB280E-03B1-CA3F-BD62-47B36665F73E}"/>
          </ac:spMkLst>
        </pc:spChg>
        <pc:spChg chg="mod">
          <ac:chgData name="Lindsay Friddle" userId="52bf931c-5417-4ba9-a9b6-f3421f3101bf" providerId="ADAL" clId="{EEDAE607-6F72-413C-86F3-ECBB6C6DFA39}" dt="2023-03-22T20:11:40.650" v="972" actId="1076"/>
          <ac:spMkLst>
            <pc:docMk/>
            <pc:sldMk cId="4076866390" sldId="2076138246"/>
            <ac:spMk id="8" creationId="{74146BB7-A1A1-AC74-AF1D-EE2CC4BE04E1}"/>
          </ac:spMkLst>
        </pc:spChg>
        <pc:spChg chg="mod">
          <ac:chgData name="Lindsay Friddle" userId="52bf931c-5417-4ba9-a9b6-f3421f3101bf" providerId="ADAL" clId="{EEDAE607-6F72-413C-86F3-ECBB6C6DFA39}" dt="2023-03-22T20:11:38.849" v="971" actId="1076"/>
          <ac:spMkLst>
            <pc:docMk/>
            <pc:sldMk cId="4076866390" sldId="2076138246"/>
            <ac:spMk id="9" creationId="{D308A2D4-FB23-69D6-BD0E-A3ECF31E6111}"/>
          </ac:spMkLst>
        </pc:spChg>
        <pc:spChg chg="del">
          <ac:chgData name="Lindsay Friddle" userId="52bf931c-5417-4ba9-a9b6-f3421f3101bf" providerId="ADAL" clId="{EEDAE607-6F72-413C-86F3-ECBB6C6DFA39}" dt="2023-03-22T19:59:06.597" v="956" actId="478"/>
          <ac:spMkLst>
            <pc:docMk/>
            <pc:sldMk cId="4076866390" sldId="2076138246"/>
            <ac:spMk id="15" creationId="{F88188FD-4D35-24FD-EDC0-FA36FF53DDF7}"/>
          </ac:spMkLst>
        </pc:spChg>
        <pc:spChg chg="del">
          <ac:chgData name="Lindsay Friddle" userId="52bf931c-5417-4ba9-a9b6-f3421f3101bf" providerId="ADAL" clId="{EEDAE607-6F72-413C-86F3-ECBB6C6DFA39}" dt="2023-03-22T19:59:07.679" v="957" actId="478"/>
          <ac:spMkLst>
            <pc:docMk/>
            <pc:sldMk cId="4076866390" sldId="2076138246"/>
            <ac:spMk id="18" creationId="{AFAEB32E-0BBF-CDC2-32A2-1313F3355CAA}"/>
          </ac:spMkLst>
        </pc:spChg>
        <pc:spChg chg="mod">
          <ac:chgData name="Lindsay Friddle" userId="52bf931c-5417-4ba9-a9b6-f3421f3101bf" providerId="ADAL" clId="{EEDAE607-6F72-413C-86F3-ECBB6C6DFA39}" dt="2023-03-23T16:58:19.101" v="993" actId="1076"/>
          <ac:spMkLst>
            <pc:docMk/>
            <pc:sldMk cId="4076866390" sldId="2076138246"/>
            <ac:spMk id="20" creationId="{F3AF1995-D171-16E3-A11F-351815AE0980}"/>
          </ac:spMkLst>
        </pc:spChg>
        <pc:spChg chg="mod">
          <ac:chgData name="Lindsay Friddle" userId="52bf931c-5417-4ba9-a9b6-f3421f3101bf" providerId="ADAL" clId="{EEDAE607-6F72-413C-86F3-ECBB6C6DFA39}" dt="2023-03-22T20:00:42.492" v="968" actId="1076"/>
          <ac:spMkLst>
            <pc:docMk/>
            <pc:sldMk cId="4076866390" sldId="2076138246"/>
            <ac:spMk id="21" creationId="{7B5D59B8-4CB4-6B31-D7C2-B727C438933F}"/>
          </ac:spMkLst>
        </pc:spChg>
        <pc:spChg chg="mod">
          <ac:chgData name="Lindsay Friddle" userId="52bf931c-5417-4ba9-a9b6-f3421f3101bf" providerId="ADAL" clId="{EEDAE607-6F72-413C-86F3-ECBB6C6DFA39}" dt="2023-03-22T20:13:08.432" v="987" actId="1076"/>
          <ac:spMkLst>
            <pc:docMk/>
            <pc:sldMk cId="4076866390" sldId="2076138246"/>
            <ac:spMk id="22" creationId="{E6D8F978-793E-68EF-6AE7-E34DC9737D90}"/>
          </ac:spMkLst>
        </pc:spChg>
        <pc:spChg chg="del">
          <ac:chgData name="Lindsay Friddle" userId="52bf931c-5417-4ba9-a9b6-f3421f3101bf" providerId="ADAL" clId="{EEDAE607-6F72-413C-86F3-ECBB6C6DFA39}" dt="2023-03-22T19:59:09.655" v="959" actId="478"/>
          <ac:spMkLst>
            <pc:docMk/>
            <pc:sldMk cId="4076866390" sldId="2076138246"/>
            <ac:spMk id="23" creationId="{3C49CDF4-A7FE-CBFE-ED06-A47E176604EC}"/>
          </ac:spMkLst>
        </pc:spChg>
        <pc:spChg chg="mod">
          <ac:chgData name="Lindsay Friddle" userId="52bf931c-5417-4ba9-a9b6-f3421f3101bf" providerId="ADAL" clId="{EEDAE607-6F72-413C-86F3-ECBB6C6DFA39}" dt="2023-03-22T20:13:03.455" v="986" actId="1076"/>
          <ac:spMkLst>
            <pc:docMk/>
            <pc:sldMk cId="4076866390" sldId="2076138246"/>
            <ac:spMk id="83" creationId="{BFA099C3-1139-7E7E-AB86-A827F66EB71A}"/>
          </ac:spMkLst>
        </pc:spChg>
        <pc:spChg chg="mod">
          <ac:chgData name="Lindsay Friddle" userId="52bf931c-5417-4ba9-a9b6-f3421f3101bf" providerId="ADAL" clId="{EEDAE607-6F72-413C-86F3-ECBB6C6DFA39}" dt="2023-03-23T16:58:19.101" v="993" actId="1076"/>
          <ac:spMkLst>
            <pc:docMk/>
            <pc:sldMk cId="4076866390" sldId="2076138246"/>
            <ac:spMk id="85" creationId="{B9A7A77A-71A4-BC2C-6729-7FCF10FA22F1}"/>
          </ac:spMkLst>
        </pc:spChg>
        <pc:spChg chg="mod">
          <ac:chgData name="Lindsay Friddle" userId="52bf931c-5417-4ba9-a9b6-f3421f3101bf" providerId="ADAL" clId="{EEDAE607-6F72-413C-86F3-ECBB6C6DFA39}" dt="2023-03-23T16:58:19.101" v="993" actId="1076"/>
          <ac:spMkLst>
            <pc:docMk/>
            <pc:sldMk cId="4076866390" sldId="2076138246"/>
            <ac:spMk id="86" creationId="{FB284989-0736-2F28-6CEE-3E1117B403FF}"/>
          </ac:spMkLst>
        </pc:spChg>
        <pc:spChg chg="mod">
          <ac:chgData name="Lindsay Friddle" userId="52bf931c-5417-4ba9-a9b6-f3421f3101bf" providerId="ADAL" clId="{EEDAE607-6F72-413C-86F3-ECBB6C6DFA39}" dt="2023-03-23T16:58:13.387" v="992" actId="1076"/>
          <ac:spMkLst>
            <pc:docMk/>
            <pc:sldMk cId="4076866390" sldId="2076138246"/>
            <ac:spMk id="87" creationId="{F9B52265-3956-181B-0916-77CD7A47489B}"/>
          </ac:spMkLst>
        </pc:spChg>
        <pc:spChg chg="del">
          <ac:chgData name="Lindsay Friddle" userId="52bf931c-5417-4ba9-a9b6-f3421f3101bf" providerId="ADAL" clId="{EEDAE607-6F72-413C-86F3-ECBB6C6DFA39}" dt="2023-03-22T19:59:08.651" v="958" actId="478"/>
          <ac:spMkLst>
            <pc:docMk/>
            <pc:sldMk cId="4076866390" sldId="2076138246"/>
            <ac:spMk id="96" creationId="{933830CD-C7EB-1769-C701-9E0568A12288}"/>
          </ac:spMkLst>
        </pc:spChg>
        <pc:spChg chg="mod">
          <ac:chgData name="Lindsay Friddle" userId="52bf931c-5417-4ba9-a9b6-f3421f3101bf" providerId="ADAL" clId="{EEDAE607-6F72-413C-86F3-ECBB6C6DFA39}" dt="2023-03-23T16:58:19.101" v="993" actId="1076"/>
          <ac:spMkLst>
            <pc:docMk/>
            <pc:sldMk cId="4076866390" sldId="2076138246"/>
            <ac:spMk id="98" creationId="{92803DB4-0AFA-48E9-DB3D-F1A7EBDCB888}"/>
          </ac:spMkLst>
        </pc:spChg>
        <pc:spChg chg="mod">
          <ac:chgData name="Lindsay Friddle" userId="52bf931c-5417-4ba9-a9b6-f3421f3101bf" providerId="ADAL" clId="{EEDAE607-6F72-413C-86F3-ECBB6C6DFA39}" dt="2023-03-23T16:58:19.101" v="993" actId="1076"/>
          <ac:spMkLst>
            <pc:docMk/>
            <pc:sldMk cId="4076866390" sldId="2076138246"/>
            <ac:spMk id="158" creationId="{18E42D95-20EA-8A94-096E-421E3035CA8B}"/>
          </ac:spMkLst>
        </pc:spChg>
        <pc:spChg chg="del">
          <ac:chgData name="Lindsay Friddle" userId="52bf931c-5417-4ba9-a9b6-f3421f3101bf" providerId="ADAL" clId="{EEDAE607-6F72-413C-86F3-ECBB6C6DFA39}" dt="2023-03-22T19:59:10.801" v="960" actId="478"/>
          <ac:spMkLst>
            <pc:docMk/>
            <pc:sldMk cId="4076866390" sldId="2076138246"/>
            <ac:spMk id="199" creationId="{4990BBEE-9634-F6C8-A796-D9015078432A}"/>
          </ac:spMkLst>
        </pc:spChg>
        <pc:spChg chg="del">
          <ac:chgData name="Lindsay Friddle" userId="52bf931c-5417-4ba9-a9b6-f3421f3101bf" providerId="ADAL" clId="{EEDAE607-6F72-413C-86F3-ECBB6C6DFA39}" dt="2023-03-22T19:59:12.769" v="962" actId="478"/>
          <ac:spMkLst>
            <pc:docMk/>
            <pc:sldMk cId="4076866390" sldId="2076138246"/>
            <ac:spMk id="201" creationId="{7CB1D86D-A284-8439-966F-B39CDBA78C52}"/>
          </ac:spMkLst>
        </pc:spChg>
        <pc:cxnChg chg="add del mod">
          <ac:chgData name="Lindsay Friddle" userId="52bf931c-5417-4ba9-a9b6-f3421f3101bf" providerId="ADAL" clId="{EEDAE607-6F72-413C-86F3-ECBB6C6DFA39}" dt="2023-03-22T20:12:15.096" v="979" actId="11529"/>
          <ac:cxnSpMkLst>
            <pc:docMk/>
            <pc:sldMk cId="4076866390" sldId="2076138246"/>
            <ac:cxnSpMk id="5" creationId="{7646AAB9-B7CB-FB3D-19FC-19D1C644F31F}"/>
          </ac:cxnSpMkLst>
        </pc:cxnChg>
        <pc:cxnChg chg="add mod">
          <ac:chgData name="Lindsay Friddle" userId="52bf931c-5417-4ba9-a9b6-f3421f3101bf" providerId="ADAL" clId="{EEDAE607-6F72-413C-86F3-ECBB6C6DFA39}" dt="2023-03-23T16:58:19.101" v="993" actId="1076"/>
          <ac:cxnSpMkLst>
            <pc:docMk/>
            <pc:sldMk cId="4076866390" sldId="2076138246"/>
            <ac:cxnSpMk id="10" creationId="{97B19E46-6D6E-D057-38B2-8DE1B22D879F}"/>
          </ac:cxnSpMkLst>
        </pc:cxnChg>
        <pc:cxnChg chg="del mod">
          <ac:chgData name="Lindsay Friddle" userId="52bf931c-5417-4ba9-a9b6-f3421f3101bf" providerId="ADAL" clId="{EEDAE607-6F72-413C-86F3-ECBB6C6DFA39}" dt="2023-03-22T19:59:15.166" v="963" actId="478"/>
          <ac:cxnSpMkLst>
            <pc:docMk/>
            <pc:sldMk cId="4076866390" sldId="2076138246"/>
            <ac:cxnSpMk id="11" creationId="{6D651422-60EA-377A-A7F4-2B7CE931F38D}"/>
          </ac:cxnSpMkLst>
        </pc:cxnChg>
        <pc:cxnChg chg="add del mod">
          <ac:chgData name="Lindsay Friddle" userId="52bf931c-5417-4ba9-a9b6-f3421f3101bf" providerId="ADAL" clId="{EEDAE607-6F72-413C-86F3-ECBB6C6DFA39}" dt="2023-03-22T20:12:32.945" v="982" actId="11529"/>
          <ac:cxnSpMkLst>
            <pc:docMk/>
            <pc:sldMk cId="4076866390" sldId="2076138246"/>
            <ac:cxnSpMk id="13" creationId="{8130F6EC-EDAE-D6EC-87A1-32039DD83C30}"/>
          </ac:cxnSpMkLst>
        </pc:cxnChg>
        <pc:cxnChg chg="add mod">
          <ac:chgData name="Lindsay Friddle" userId="52bf931c-5417-4ba9-a9b6-f3421f3101bf" providerId="ADAL" clId="{EEDAE607-6F72-413C-86F3-ECBB6C6DFA39}" dt="2023-03-23T16:58:19.101" v="993" actId="1076"/>
          <ac:cxnSpMkLst>
            <pc:docMk/>
            <pc:sldMk cId="4076866390" sldId="2076138246"/>
            <ac:cxnSpMk id="17" creationId="{309E4A33-13D1-FD71-4918-73F7865E650D}"/>
          </ac:cxnSpMkLst>
        </pc:cxnChg>
        <pc:cxnChg chg="add mod">
          <ac:chgData name="Lindsay Friddle" userId="52bf931c-5417-4ba9-a9b6-f3421f3101bf" providerId="ADAL" clId="{EEDAE607-6F72-413C-86F3-ECBB6C6DFA39}" dt="2023-03-23T16:58:19.101" v="993" actId="1076"/>
          <ac:cxnSpMkLst>
            <pc:docMk/>
            <pc:sldMk cId="4076866390" sldId="2076138246"/>
            <ac:cxnSpMk id="25" creationId="{D2123183-1475-8AE0-A192-918DB48F4779}"/>
          </ac:cxnSpMkLst>
        </pc:cxnChg>
        <pc:cxnChg chg="del mod">
          <ac:chgData name="Lindsay Friddle" userId="52bf931c-5417-4ba9-a9b6-f3421f3101bf" providerId="ADAL" clId="{EEDAE607-6F72-413C-86F3-ECBB6C6DFA39}" dt="2023-03-22T19:59:17.899" v="966" actId="478"/>
          <ac:cxnSpMkLst>
            <pc:docMk/>
            <pc:sldMk cId="4076866390" sldId="2076138246"/>
            <ac:cxnSpMk id="27" creationId="{566529DE-6814-F544-F45D-411A318EC304}"/>
          </ac:cxnSpMkLst>
        </pc:cxnChg>
        <pc:cxnChg chg="del mod">
          <ac:chgData name="Lindsay Friddle" userId="52bf931c-5417-4ba9-a9b6-f3421f3101bf" providerId="ADAL" clId="{EEDAE607-6F72-413C-86F3-ECBB6C6DFA39}" dt="2023-03-22T19:59:16.005" v="964" actId="478"/>
          <ac:cxnSpMkLst>
            <pc:docMk/>
            <pc:sldMk cId="4076866390" sldId="2076138246"/>
            <ac:cxnSpMk id="29" creationId="{3DE9BEDB-896E-4FBB-B53F-BCB468F129BC}"/>
          </ac:cxnSpMkLst>
        </pc:cxnChg>
        <pc:cxnChg chg="del mod">
          <ac:chgData name="Lindsay Friddle" userId="52bf931c-5417-4ba9-a9b6-f3421f3101bf" providerId="ADAL" clId="{EEDAE607-6F72-413C-86F3-ECBB6C6DFA39}" dt="2023-03-22T19:59:16.897" v="965" actId="478"/>
          <ac:cxnSpMkLst>
            <pc:docMk/>
            <pc:sldMk cId="4076866390" sldId="2076138246"/>
            <ac:cxnSpMk id="35" creationId="{8213E6AA-787E-6A7C-2A64-8D2E8BB4D5A7}"/>
          </ac:cxnSpMkLst>
        </pc:cxnChg>
      </pc:sldChg>
    </pc:docChg>
  </pc:docChgLst>
  <pc:docChgLst>
    <pc:chgData name="Lindsay Friddle" userId="S::lifriddl@microsoft.com::52bf931c-5417-4ba9-a9b6-f3421f3101bf" providerId="AD" clId="Web-{9DD2EF23-B91B-E684-37AD-8054D1FA8D70}"/>
    <pc:docChg chg="modSld">
      <pc:chgData name="Lindsay Friddle" userId="S::lifriddl@microsoft.com::52bf931c-5417-4ba9-a9b6-f3421f3101bf" providerId="AD" clId="Web-{9DD2EF23-B91B-E684-37AD-8054D1FA8D70}" dt="2023-03-13T16:41:25.168" v="50" actId="20577"/>
      <pc:docMkLst>
        <pc:docMk/>
      </pc:docMkLst>
      <pc:sldChg chg="modSp">
        <pc:chgData name="Lindsay Friddle" userId="S::lifriddl@microsoft.com::52bf931c-5417-4ba9-a9b6-f3421f3101bf" providerId="AD" clId="Web-{9DD2EF23-B91B-E684-37AD-8054D1FA8D70}" dt="2023-03-13T16:41:25.168" v="50" actId="20577"/>
        <pc:sldMkLst>
          <pc:docMk/>
          <pc:sldMk cId="1271451233" sldId="2076138244"/>
        </pc:sldMkLst>
        <pc:graphicFrameChg chg="modGraphic">
          <ac:chgData name="Lindsay Friddle" userId="S::lifriddl@microsoft.com::52bf931c-5417-4ba9-a9b6-f3421f3101bf" providerId="AD" clId="Web-{9DD2EF23-B91B-E684-37AD-8054D1FA8D70}" dt="2023-03-13T16:41:25.168" v="50" actId="20577"/>
          <ac:graphicFrameMkLst>
            <pc:docMk/>
            <pc:sldMk cId="1271451233" sldId="2076138244"/>
            <ac:graphicFrameMk id="2" creationId="{BB00BB58-6378-5751-7743-7F0F64512170}"/>
          </ac:graphicFrameMkLst>
        </pc:graphicFrameChg>
      </pc:sldChg>
    </pc:docChg>
  </pc:docChgLst>
  <pc:docChgLst>
    <pc:chgData name="Rachel Profitt" userId="33e63d03-b0ce-4cee-8a7f-3417702ed3c2" providerId="ADAL" clId="{ADCE156D-0435-4C76-99C7-579A9F0956AD}"/>
    <pc:docChg chg="addSld delSld modSld modSection">
      <pc:chgData name="Rachel Profitt" userId="33e63d03-b0ce-4cee-8a7f-3417702ed3c2" providerId="ADAL" clId="{ADCE156D-0435-4C76-99C7-579A9F0956AD}" dt="2023-12-01T19:43:41.393" v="11"/>
      <pc:docMkLst>
        <pc:docMk/>
      </pc:docMkLst>
      <pc:sldChg chg="modSp mod">
        <pc:chgData name="Rachel Profitt" userId="33e63d03-b0ce-4cee-8a7f-3417702ed3c2" providerId="ADAL" clId="{ADCE156D-0435-4C76-99C7-579A9F0956AD}" dt="2023-12-01T19:42:40.788" v="10" actId="14100"/>
        <pc:sldMkLst>
          <pc:docMk/>
          <pc:sldMk cId="1797999038" sldId="2076138243"/>
        </pc:sldMkLst>
        <pc:spChg chg="mod">
          <ac:chgData name="Rachel Profitt" userId="33e63d03-b0ce-4cee-8a7f-3417702ed3c2" providerId="ADAL" clId="{ADCE156D-0435-4C76-99C7-579A9F0956AD}" dt="2023-12-01T19:42:40.788" v="10" actId="14100"/>
          <ac:spMkLst>
            <pc:docMk/>
            <pc:sldMk cId="1797999038" sldId="2076138243"/>
            <ac:spMk id="12" creationId="{733EF8ED-F4C6-8A22-739C-16673199C428}"/>
          </ac:spMkLst>
        </pc:spChg>
        <pc:spChg chg="mod">
          <ac:chgData name="Rachel Profitt" userId="33e63d03-b0ce-4cee-8a7f-3417702ed3c2" providerId="ADAL" clId="{ADCE156D-0435-4C76-99C7-579A9F0956AD}" dt="2023-12-01T19:42:30.580" v="8" actId="207"/>
          <ac:spMkLst>
            <pc:docMk/>
            <pc:sldMk cId="1797999038" sldId="2076138243"/>
            <ac:spMk id="96" creationId="{933830CD-C7EB-1769-C701-9E0568A12288}"/>
          </ac:spMkLst>
        </pc:spChg>
      </pc:sldChg>
      <pc:sldChg chg="del">
        <pc:chgData name="Rachel Profitt" userId="33e63d03-b0ce-4cee-8a7f-3417702ed3c2" providerId="ADAL" clId="{ADCE156D-0435-4C76-99C7-579A9F0956AD}" dt="2023-12-01T19:41:52.972" v="5" actId="47"/>
        <pc:sldMkLst>
          <pc:docMk/>
          <pc:sldMk cId="1271451233" sldId="2076138244"/>
        </pc:sldMkLst>
      </pc:sldChg>
      <pc:sldChg chg="del">
        <pc:chgData name="Rachel Profitt" userId="33e63d03-b0ce-4cee-8a7f-3417702ed3c2" providerId="ADAL" clId="{ADCE156D-0435-4C76-99C7-579A9F0956AD}" dt="2023-12-01T19:42:04.985" v="7" actId="47"/>
        <pc:sldMkLst>
          <pc:docMk/>
          <pc:sldMk cId="205472768" sldId="2076138245"/>
        </pc:sldMkLst>
      </pc:sldChg>
      <pc:sldChg chg="add">
        <pc:chgData name="Rachel Profitt" userId="33e63d03-b0ce-4cee-8a7f-3417702ed3c2" providerId="ADAL" clId="{ADCE156D-0435-4C76-99C7-579A9F0956AD}" dt="2023-12-01T19:41:51.164" v="4"/>
        <pc:sldMkLst>
          <pc:docMk/>
          <pc:sldMk cId="1998682516" sldId="2076138246"/>
        </pc:sldMkLst>
      </pc:sldChg>
      <pc:sldChg chg="add">
        <pc:chgData name="Rachel Profitt" userId="33e63d03-b0ce-4cee-8a7f-3417702ed3c2" providerId="ADAL" clId="{ADCE156D-0435-4C76-99C7-579A9F0956AD}" dt="2023-12-01T19:42:02.926" v="6"/>
        <pc:sldMkLst>
          <pc:docMk/>
          <pc:sldMk cId="324304871" sldId="2076138247"/>
        </pc:sldMkLst>
      </pc:sldChg>
      <pc:sldChg chg="add">
        <pc:chgData name="Rachel Profitt" userId="33e63d03-b0ce-4cee-8a7f-3417702ed3c2" providerId="ADAL" clId="{ADCE156D-0435-4C76-99C7-579A9F0956AD}" dt="2023-12-01T19:43:41.393" v="11"/>
        <pc:sldMkLst>
          <pc:docMk/>
          <pc:sldMk cId="2941523076" sldId="2076138252"/>
        </pc:sldMkLst>
      </pc:sldChg>
      <pc:sldChg chg="add del">
        <pc:chgData name="Rachel Profitt" userId="33e63d03-b0ce-4cee-8a7f-3417702ed3c2" providerId="ADAL" clId="{ADCE156D-0435-4C76-99C7-579A9F0956AD}" dt="2023-12-01T19:41:45.357" v="3"/>
        <pc:sldMkLst>
          <pc:docMk/>
          <pc:sldMk cId="3115522053" sldId="2076138462"/>
        </pc:sldMkLst>
      </pc:sldChg>
    </pc:docChg>
  </pc:docChgLst>
  <pc:docChgLst>
    <pc:chgData name="Lindsay Friddle" userId="52bf931c-5417-4ba9-a9b6-f3421f3101bf" providerId="ADAL" clId="{80F84CCC-2BE0-4ECE-B88B-075227839C69}"/>
    <pc:docChg chg="addSld modSld">
      <pc:chgData name="Lindsay Friddle" userId="52bf931c-5417-4ba9-a9b6-f3421f3101bf" providerId="ADAL" clId="{80F84CCC-2BE0-4ECE-B88B-075227839C69}" dt="2023-05-11T20:58:08.248" v="0"/>
      <pc:docMkLst>
        <pc:docMk/>
      </pc:docMkLst>
      <pc:sldChg chg="add">
        <pc:chgData name="Lindsay Friddle" userId="52bf931c-5417-4ba9-a9b6-f3421f3101bf" providerId="ADAL" clId="{80F84CCC-2BE0-4ECE-B88B-075227839C69}" dt="2023-05-11T20:58:08.248" v="0"/>
        <pc:sldMkLst>
          <pc:docMk/>
          <pc:sldMk cId="1797999038" sldId="2076138243"/>
        </pc:sldMkLst>
      </pc:sldChg>
    </pc:docChg>
  </pc:docChgLst>
  <pc:docChgLst>
    <pc:chgData name="Rachel Profitt" userId="33e63d03-b0ce-4cee-8a7f-3417702ed3c2" providerId="ADAL" clId="{BCF92E24-C824-4D61-A795-61CCF17008DE}"/>
    <pc:docChg chg="modSld sldOrd addSection delSection modSection">
      <pc:chgData name="Rachel Profitt" userId="33e63d03-b0ce-4cee-8a7f-3417702ed3c2" providerId="ADAL" clId="{BCF92E24-C824-4D61-A795-61CCF17008DE}" dt="2023-08-10T23:15:31.533" v="9" actId="17851"/>
      <pc:docMkLst>
        <pc:docMk/>
      </pc:docMkLst>
      <pc:sldChg chg="ord">
        <pc:chgData name="Rachel Profitt" userId="33e63d03-b0ce-4cee-8a7f-3417702ed3c2" providerId="ADAL" clId="{BCF92E24-C824-4D61-A795-61CCF17008DE}" dt="2023-08-10T23:15:06.283" v="4" actId="20578"/>
        <pc:sldMkLst>
          <pc:docMk/>
          <pc:sldMk cId="1797999038" sldId="2076138243"/>
        </pc:sldMkLst>
      </pc:sldChg>
      <pc:sldChg chg="ord">
        <pc:chgData name="Rachel Profitt" userId="33e63d03-b0ce-4cee-8a7f-3417702ed3c2" providerId="ADAL" clId="{BCF92E24-C824-4D61-A795-61CCF17008DE}" dt="2023-08-10T23:15:02.383" v="3"/>
        <pc:sldMkLst>
          <pc:docMk/>
          <pc:sldMk cId="205472768" sldId="2076138245"/>
        </pc:sldMkLst>
      </pc:sldChg>
    </pc:docChg>
  </pc:docChgLst>
  <pc:docChgLst>
    <pc:chgData name="Lindsay Friddle" userId="S::lifriddl@microsoft.com::52bf931c-5417-4ba9-a9b6-f3421f3101bf" providerId="AD" clId="Web-{A303E198-4B85-48A7-A37F-A20542D9C23C}"/>
    <pc:docChg chg="delSld modSection">
      <pc:chgData name="Lindsay Friddle" userId="S::lifriddl@microsoft.com::52bf931c-5417-4ba9-a9b6-f3421f3101bf" providerId="AD" clId="Web-{A303E198-4B85-48A7-A37F-A20542D9C23C}" dt="2023-04-19T15:10:23.084" v="8"/>
      <pc:docMkLst>
        <pc:docMk/>
      </pc:docMkLst>
      <pc:sldChg chg="del">
        <pc:chgData name="Lindsay Friddle" userId="S::lifriddl@microsoft.com::52bf931c-5417-4ba9-a9b6-f3421f3101bf" providerId="AD" clId="Web-{A303E198-4B85-48A7-A37F-A20542D9C23C}" dt="2023-04-19T15:10:22.725" v="7"/>
        <pc:sldMkLst>
          <pc:docMk/>
          <pc:sldMk cId="3957722359" sldId="1660"/>
        </pc:sldMkLst>
      </pc:sldChg>
      <pc:sldChg chg="del">
        <pc:chgData name="Lindsay Friddle" userId="S::lifriddl@microsoft.com::52bf931c-5417-4ba9-a9b6-f3421f3101bf" providerId="AD" clId="Web-{A303E198-4B85-48A7-A37F-A20542D9C23C}" dt="2023-04-19T15:10:23.084" v="8"/>
        <pc:sldMkLst>
          <pc:docMk/>
          <pc:sldMk cId="737538867" sldId="1804"/>
        </pc:sldMkLst>
      </pc:sldChg>
      <pc:sldChg chg="del">
        <pc:chgData name="Lindsay Friddle" userId="S::lifriddl@microsoft.com::52bf931c-5417-4ba9-a9b6-f3421f3101bf" providerId="AD" clId="Web-{A303E198-4B85-48A7-A37F-A20542D9C23C}" dt="2023-04-19T15:10:22.725" v="6"/>
        <pc:sldMkLst>
          <pc:docMk/>
          <pc:sldMk cId="673758937" sldId="1994"/>
        </pc:sldMkLst>
      </pc:sldChg>
      <pc:sldChg chg="del">
        <pc:chgData name="Lindsay Friddle" userId="S::lifriddl@microsoft.com::52bf931c-5417-4ba9-a9b6-f3421f3101bf" providerId="AD" clId="Web-{A303E198-4B85-48A7-A37F-A20542D9C23C}" dt="2023-04-19T15:10:18.272" v="4"/>
        <pc:sldMkLst>
          <pc:docMk/>
          <pc:sldMk cId="458529531" sldId="1995"/>
        </pc:sldMkLst>
      </pc:sldChg>
      <pc:sldChg chg="del">
        <pc:chgData name="Lindsay Friddle" userId="S::lifriddl@microsoft.com::52bf931c-5417-4ba9-a9b6-f3421f3101bf" providerId="AD" clId="Web-{A303E198-4B85-48A7-A37F-A20542D9C23C}" dt="2023-04-19T15:10:17.537" v="3"/>
        <pc:sldMkLst>
          <pc:docMk/>
          <pc:sldMk cId="1291011522" sldId="2042"/>
        </pc:sldMkLst>
      </pc:sldChg>
      <pc:sldChg chg="del">
        <pc:chgData name="Lindsay Friddle" userId="S::lifriddl@microsoft.com::52bf931c-5417-4ba9-a9b6-f3421f3101bf" providerId="AD" clId="Web-{A303E198-4B85-48A7-A37F-A20542D9C23C}" dt="2023-04-19T15:10:15.959" v="2"/>
        <pc:sldMkLst>
          <pc:docMk/>
          <pc:sldMk cId="2669305560" sldId="2076138207"/>
        </pc:sldMkLst>
      </pc:sldChg>
      <pc:sldChg chg="del">
        <pc:chgData name="Lindsay Friddle" userId="S::lifriddl@microsoft.com::52bf931c-5417-4ba9-a9b6-f3421f3101bf" providerId="AD" clId="Web-{A303E198-4B85-48A7-A37F-A20542D9C23C}" dt="2023-04-19T15:10:21.115" v="5"/>
        <pc:sldMkLst>
          <pc:docMk/>
          <pc:sldMk cId="2365472309" sldId="2076138238"/>
        </pc:sldMkLst>
      </pc:sldChg>
      <pc:sldChg chg="del">
        <pc:chgData name="Lindsay Friddle" userId="S::lifriddl@microsoft.com::52bf931c-5417-4ba9-a9b6-f3421f3101bf" providerId="AD" clId="Web-{A303E198-4B85-48A7-A37F-A20542D9C23C}" dt="2023-04-19T15:10:14.693" v="0"/>
        <pc:sldMkLst>
          <pc:docMk/>
          <pc:sldMk cId="187231817" sldId="2076138239"/>
        </pc:sldMkLst>
      </pc:sldChg>
      <pc:sldChg chg="del">
        <pc:chgData name="Lindsay Friddle" userId="S::lifriddl@microsoft.com::52bf931c-5417-4ba9-a9b6-f3421f3101bf" providerId="AD" clId="Web-{A303E198-4B85-48A7-A37F-A20542D9C23C}" dt="2023-04-19T15:10:15.365" v="1"/>
        <pc:sldMkLst>
          <pc:docMk/>
          <pc:sldMk cId="1652376440" sldId="2076138240"/>
        </pc:sldMkLst>
      </pc:sldChg>
    </pc:docChg>
  </pc:docChgLst>
</pc:chgInfo>
</file>

<file path=ppt/comments/modernComment_7BBF5B03_6B2B49BE.xml><?xml version="1.0" encoding="utf-8"?>
<p188:cmLst xmlns:a="http://schemas.openxmlformats.org/drawingml/2006/main" xmlns:r="http://schemas.openxmlformats.org/officeDocument/2006/relationships" xmlns:p188="http://schemas.microsoft.com/office/powerpoint/2018/8/main">
  <p188:cm id="{CC42359C-9125-441B-B583-AC549703CCFA}" authorId="{BB7FB2C4-F4BA-51CD-E7FF-6123717ABF13}" created="2023-01-31T20:28:43.320">
    <pc:sldMkLst xmlns:pc="http://schemas.microsoft.com/office/powerpoint/2013/main/command">
      <pc:docMk/>
      <pc:sldMk cId="1797999038" sldId="2076138243"/>
    </pc:sldMkLst>
    <p188:txBody>
      <a:bodyPr/>
      <a:lstStyle/>
      <a:p>
        <a:r>
          <a:rPr lang="en-US"/>
          <a:t>This is a sample process flow diagram for Business process area. Ensure that the grey box includes all business processes that are part of the area. Any boxes outside of the grey box for the area should include the correct end-to-end process or other business process area that leads into the business process you are showing.</a:t>
        </a:r>
      </a:p>
    </p188:txBody>
  </p188:cm>
</p188: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C7EFBDD3-5294-4D47-8846-A08B71D4A8CC}">
      <dgm:prSet phldrT="[Text]" phldr="0"/>
      <dgm:spPr/>
      <dgm:t>
        <a:bodyPr/>
        <a:lstStyle/>
        <a:p>
          <a:pPr rtl="0"/>
          <a:r>
            <a:rPr lang="en-US"/>
            <a:t>Procure to pay</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D113DD07-8750-4A4F-83EA-0389E4597A92}">
      <dgm:prSet phldrT="[Text]"/>
      <dgm:spPr/>
      <dgm:t>
        <a:bodyPr/>
        <a:lstStyle/>
        <a:p>
          <a:r>
            <a:rPr lang="en-US" dirty="0"/>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FD3C1F99-4D03-457E-9576-B28A76E5CC74}">
      <dgm:prSet phldr="0"/>
      <dgm:spPr/>
      <dgm:t>
        <a:bodyPr/>
        <a:lstStyle/>
        <a:p>
          <a:pPr rtl="0"/>
          <a:r>
            <a:rPr lang="en-US" dirty="0"/>
            <a:t>Define procurement and sourcing strategies</a:t>
          </a:r>
        </a:p>
      </dgm:t>
    </dgm:pt>
    <dgm:pt modelId="{384825B5-AB29-4478-BADF-94308FB38ED1}" type="parTrans" cxnId="{3EB7D0F2-8F3D-4576-9919-98A6F4D8AF1E}">
      <dgm:prSet/>
      <dgm:spPr/>
      <dgm:t>
        <a:bodyPr/>
        <a:lstStyle/>
        <a:p>
          <a:endParaRPr lang="en-US"/>
        </a:p>
      </dgm:t>
    </dgm:pt>
    <dgm:pt modelId="{3BDE8269-B740-4921-8DCF-C32384238C12}" type="sibTrans" cxnId="{3EB7D0F2-8F3D-4576-9919-98A6F4D8AF1E}">
      <dgm:prSet/>
      <dgm:spPr/>
      <dgm:t>
        <a:bodyPr/>
        <a:lstStyle/>
        <a:p>
          <a:endParaRPr lang="en-US"/>
        </a:p>
      </dgm:t>
    </dgm:pt>
    <dgm:pt modelId="{08B33ED2-2F30-4871-AAA2-ADEA70CF7A32}">
      <dgm:prSet phldr="0"/>
      <dgm:spPr/>
      <dgm:t>
        <a:bodyPr/>
        <a:lstStyle/>
        <a:p>
          <a:r>
            <a:rPr lang="en-US" dirty="0"/>
            <a:t>Define procurement catalogs</a:t>
          </a:r>
        </a:p>
      </dgm:t>
    </dgm:pt>
    <dgm:pt modelId="{D9F62B17-2CC9-4F79-A191-5400A2D40218}" type="parTrans" cxnId="{DF014883-174D-4850-B5F7-76D8B5D87252}">
      <dgm:prSet/>
      <dgm:spPr/>
      <dgm:t>
        <a:bodyPr/>
        <a:lstStyle/>
        <a:p>
          <a:endParaRPr lang="en-US"/>
        </a:p>
      </dgm:t>
    </dgm:pt>
    <dgm:pt modelId="{AEB0F16E-EE79-4121-BFA1-3660EAF1ED9E}" type="sibTrans" cxnId="{DF014883-174D-4850-B5F7-76D8B5D87252}">
      <dgm:prSet/>
      <dgm:spPr/>
      <dgm:t>
        <a:bodyPr/>
        <a:lstStyle/>
        <a:p>
          <a:endParaRPr lang="en-US"/>
        </a:p>
      </dgm:t>
    </dgm:pt>
    <dgm:pt modelId="{826B6FF5-95A0-47AA-BB7A-B280262F31CE}">
      <dgm:prSet phldr="0"/>
      <dgm:spPr/>
      <dgm:t>
        <a:bodyPr/>
        <a:lstStyle/>
        <a:p>
          <a:r>
            <a:rPr lang="en-US" dirty="0"/>
            <a:t>Procure materials and services</a:t>
          </a:r>
        </a:p>
      </dgm:t>
    </dgm:pt>
    <dgm:pt modelId="{97B6927B-9827-491E-8A21-1A547B710DB6}" type="parTrans" cxnId="{4714ECFE-B859-4087-8374-AC194D36E97D}">
      <dgm:prSet/>
      <dgm:spPr/>
      <dgm:t>
        <a:bodyPr/>
        <a:lstStyle/>
        <a:p>
          <a:endParaRPr lang="en-US"/>
        </a:p>
      </dgm:t>
    </dgm:pt>
    <dgm:pt modelId="{9342B370-16C3-411D-A50D-DA5ABEED79A3}" type="sibTrans" cxnId="{4714ECFE-B859-4087-8374-AC194D36E97D}">
      <dgm:prSet/>
      <dgm:spPr/>
      <dgm:t>
        <a:bodyPr/>
        <a:lstStyle/>
        <a:p>
          <a:endParaRPr lang="en-US"/>
        </a:p>
      </dgm:t>
    </dgm:pt>
    <dgm:pt modelId="{5C27C423-60BD-419B-978A-7BA0C06999DE}">
      <dgm:prSet phldr="0"/>
      <dgm:spPr/>
      <dgm:t>
        <a:bodyPr/>
        <a:lstStyle/>
        <a:p>
          <a:r>
            <a:rPr lang="en-US" dirty="0"/>
            <a:t>Process vendor invoices</a:t>
          </a:r>
        </a:p>
      </dgm:t>
    </dgm:pt>
    <dgm:pt modelId="{AE3F7E1C-159C-469A-8647-974B4D4E0D97}" type="parTrans" cxnId="{53D644F6-E972-45A9-8571-A567649E8520}">
      <dgm:prSet/>
      <dgm:spPr/>
      <dgm:t>
        <a:bodyPr/>
        <a:lstStyle/>
        <a:p>
          <a:endParaRPr lang="en-US"/>
        </a:p>
      </dgm:t>
    </dgm:pt>
    <dgm:pt modelId="{23756C0E-053E-475D-90F5-628E9A01B453}" type="sibTrans" cxnId="{53D644F6-E972-45A9-8571-A567649E8520}">
      <dgm:prSet/>
      <dgm:spPr/>
      <dgm:t>
        <a:bodyPr/>
        <a:lstStyle/>
        <a:p>
          <a:endParaRPr lang="en-US"/>
        </a:p>
      </dgm:t>
    </dgm:pt>
    <dgm:pt modelId="{35DDDA17-2177-464F-80B0-65EA1406E5AF}">
      <dgm:prSet phldr="0"/>
      <dgm:spPr/>
      <dgm:t>
        <a:bodyPr/>
        <a:lstStyle/>
        <a:p>
          <a:r>
            <a:rPr lang="en-US" dirty="0"/>
            <a:t>Issue and settle vendor payments</a:t>
          </a:r>
        </a:p>
      </dgm:t>
    </dgm:pt>
    <dgm:pt modelId="{F0B103F2-9ED2-438E-B67C-2DCD11D14FE8}" type="parTrans" cxnId="{F33E8697-D929-44DD-9046-F41E3CD64208}">
      <dgm:prSet/>
      <dgm:spPr/>
      <dgm:t>
        <a:bodyPr/>
        <a:lstStyle/>
        <a:p>
          <a:endParaRPr lang="en-US"/>
        </a:p>
      </dgm:t>
    </dgm:pt>
    <dgm:pt modelId="{E54A03C0-9539-4D00-96F7-93DD8D94ED82}" type="sibTrans" cxnId="{F33E8697-D929-44DD-9046-F41E3CD64208}">
      <dgm:prSet/>
      <dgm:spPr/>
      <dgm:t>
        <a:bodyPr/>
        <a:lstStyle/>
        <a:p>
          <a:endParaRPr lang="en-US"/>
        </a:p>
      </dgm:t>
    </dgm:pt>
    <dgm:pt modelId="{D58A6D40-9619-4569-89B7-13E800C4B476}">
      <dgm:prSet phldr="0"/>
      <dgm:spPr/>
      <dgm:t>
        <a:bodyPr/>
        <a:lstStyle/>
        <a:p>
          <a:r>
            <a:rPr lang="en-US" dirty="0"/>
            <a:t>Process vendor rebates and incentives</a:t>
          </a:r>
        </a:p>
      </dgm:t>
    </dgm:pt>
    <dgm:pt modelId="{4140CC43-9647-4819-A954-B22EE290F28C}" type="parTrans" cxnId="{67CD57F2-8940-495D-B0F7-54AC84DD2947}">
      <dgm:prSet/>
      <dgm:spPr/>
      <dgm:t>
        <a:bodyPr/>
        <a:lstStyle/>
        <a:p>
          <a:endParaRPr lang="en-US"/>
        </a:p>
      </dgm:t>
    </dgm:pt>
    <dgm:pt modelId="{7F9A8EEB-D76A-4913-AC92-C66897778FAD}" type="sibTrans" cxnId="{67CD57F2-8940-495D-B0F7-54AC84DD2947}">
      <dgm:prSet/>
      <dgm:spPr/>
      <dgm:t>
        <a:bodyPr/>
        <a:lstStyle/>
        <a:p>
          <a:endParaRPr lang="en-US"/>
        </a:p>
      </dgm:t>
    </dgm:pt>
    <dgm:pt modelId="{AADBD54E-FBEF-4DE1-A4F5-9860BA145B3D}">
      <dgm:prSet phldr="0"/>
      <dgm:spPr/>
      <dgm:t>
        <a:bodyPr/>
        <a:lstStyle/>
        <a:p>
          <a:pPr rtl="0"/>
          <a:r>
            <a:rPr lang="en-US"/>
            <a:t>Inventory to deliver</a:t>
          </a:r>
        </a:p>
      </dgm:t>
    </dgm:pt>
    <dgm:pt modelId="{16B25ACA-4E10-4DE9-B986-8E82461216AE}" type="parTrans" cxnId="{AB4CFAE6-F15B-4E22-821D-FC17ADED1B4C}">
      <dgm:prSet/>
      <dgm:spPr/>
      <dgm:t>
        <a:bodyPr/>
        <a:lstStyle/>
        <a:p>
          <a:endParaRPr lang="en-US"/>
        </a:p>
      </dgm:t>
    </dgm:pt>
    <dgm:pt modelId="{82EA1866-DA55-45A5-A9A1-15DC5E870081}" type="sibTrans" cxnId="{AB4CFAE6-F15B-4E22-821D-FC17ADED1B4C}">
      <dgm:prSet/>
      <dgm:spPr/>
      <dgm:t>
        <a:bodyPr/>
        <a:lstStyle/>
        <a:p>
          <a:endParaRPr lang="en-US"/>
        </a:p>
      </dgm:t>
    </dgm:pt>
    <dgm:pt modelId="{1BD1FB7D-F5C3-41DD-B700-916B32DD5A9C}">
      <dgm:prSet phldr="0"/>
      <dgm:spPr/>
      <dgm:t>
        <a:bodyPr/>
        <a:lstStyle/>
        <a:p>
          <a:pPr rtl="0"/>
          <a:r>
            <a:rPr lang="en-US"/>
            <a:t>Record to report</a:t>
          </a:r>
        </a:p>
      </dgm:t>
    </dgm:pt>
    <dgm:pt modelId="{F16AA772-1A2F-4177-8F44-656A99F39A01}" type="parTrans" cxnId="{39867A12-5173-4578-BC53-73685E37DFB0}">
      <dgm:prSet/>
      <dgm:spPr/>
      <dgm:t>
        <a:bodyPr/>
        <a:lstStyle/>
        <a:p>
          <a:endParaRPr lang="en-US"/>
        </a:p>
      </dgm:t>
    </dgm:pt>
    <dgm:pt modelId="{AFEF64CD-939A-4AE5-BDA3-1E650E2AD278}" type="sibTrans" cxnId="{39867A12-5173-4578-BC53-73685E37DFB0}">
      <dgm:prSet/>
      <dgm:spPr/>
      <dgm:t>
        <a:bodyPr/>
        <a:lstStyle/>
        <a:p>
          <a:endParaRPr lang="en-US"/>
        </a:p>
      </dgm:t>
    </dgm:pt>
    <dgm:pt modelId="{521DEE10-60DB-46D2-81C4-842046D71460}">
      <dgm:prSet phldr="0"/>
      <dgm:spPr/>
      <dgm:t>
        <a:bodyPr/>
        <a:lstStyle/>
        <a:p>
          <a:pPr rtl="0"/>
          <a:r>
            <a:rPr lang="en-US"/>
            <a:t>Project to profit</a:t>
          </a:r>
        </a:p>
      </dgm:t>
    </dgm:pt>
    <dgm:pt modelId="{BBE38417-270D-4431-AE0A-752B3A591F0B}" type="parTrans" cxnId="{D69B6040-C52F-44B6-B58F-6C57A3EE8312}">
      <dgm:prSet/>
      <dgm:spPr/>
      <dgm:t>
        <a:bodyPr/>
        <a:lstStyle/>
        <a:p>
          <a:endParaRPr lang="en-US"/>
        </a:p>
      </dgm:t>
    </dgm:pt>
    <dgm:pt modelId="{37D0A7C3-6B94-457D-A4A3-AED08FA15127}" type="sibTrans" cxnId="{D69B6040-C52F-44B6-B58F-6C57A3EE8312}">
      <dgm:prSet/>
      <dgm:spPr/>
      <dgm:t>
        <a:bodyPr/>
        <a:lstStyle/>
        <a:p>
          <a:endParaRPr lang="en-US"/>
        </a:p>
      </dgm:t>
    </dgm:pt>
    <dgm:pt modelId="{8AE50E50-FFDC-4C48-856F-D6BD9B42A29E}">
      <dgm:prSet phldrT="[Text]"/>
      <dgm:spPr/>
      <dgm:t>
        <a:bodyPr/>
        <a:lstStyle/>
        <a:p>
          <a:r>
            <a:rPr lang="en-US"/>
            <a:t>Prospect to quote</a:t>
          </a:r>
        </a:p>
      </dgm:t>
    </dgm:pt>
    <dgm:pt modelId="{563342DC-46E1-4D4F-9325-F8B2C059324D}" type="parTrans" cxnId="{96B06DAF-DAFC-4AEA-BFA0-326A34F8F137}">
      <dgm:prSet/>
      <dgm:spPr/>
      <dgm:t>
        <a:bodyPr/>
        <a:lstStyle/>
        <a:p>
          <a:endParaRPr lang="en-US"/>
        </a:p>
      </dgm:t>
    </dgm:pt>
    <dgm:pt modelId="{B4270ECC-E22E-4543-B1C6-6E9BFC5D51EC}" type="sibTrans" cxnId="{96B06DAF-DAFC-4AEA-BFA0-326A34F8F137}">
      <dgm:prSet/>
      <dgm:spPr/>
      <dgm:t>
        <a:bodyPr/>
        <a:lstStyle/>
        <a:p>
          <a:endParaRPr lang="en-US"/>
        </a:p>
      </dgm:t>
    </dgm:pt>
    <dgm:pt modelId="{E9808D04-9D7E-4B55-ACA7-FC00F1A87E96}">
      <dgm:prSet phldr="0"/>
      <dgm:spPr/>
      <dgm:t>
        <a:bodyPr/>
        <a:lstStyle/>
        <a:p>
          <a:pPr rtl="0"/>
          <a:r>
            <a:rPr lang="en-US"/>
            <a:t>Order to cash</a:t>
          </a:r>
        </a:p>
      </dgm:t>
    </dgm:pt>
    <dgm:pt modelId="{C7C26A35-BAB3-48A3-8D97-712D6070CDC6}" type="parTrans" cxnId="{621DBC78-3CA4-4EE2-9179-A95631BE6F0E}">
      <dgm:prSet/>
      <dgm:spPr/>
      <dgm:t>
        <a:bodyPr/>
        <a:lstStyle/>
        <a:p>
          <a:endParaRPr lang="en-US"/>
        </a:p>
      </dgm:t>
    </dgm:pt>
    <dgm:pt modelId="{17F20AF7-3D09-4AA7-AFC6-E307DD692A13}" type="sibTrans" cxnId="{621DBC78-3CA4-4EE2-9179-A95631BE6F0E}">
      <dgm:prSet/>
      <dgm:spPr/>
      <dgm:t>
        <a:bodyPr/>
        <a:lstStyle/>
        <a:p>
          <a:endParaRPr lang="en-US"/>
        </a:p>
      </dgm:t>
    </dgm:pt>
    <dgm:pt modelId="{5F415AA2-DC34-4AE0-8622-EEEC20C66AFC}">
      <dgm:prSet phldrT="[Text]"/>
      <dgm:spPr/>
      <dgm:t>
        <a:bodyPr/>
        <a:lstStyle/>
        <a:p>
          <a:r>
            <a:rPr lang="en-US"/>
            <a:t>Acquire to dispose</a:t>
          </a:r>
        </a:p>
      </dgm:t>
    </dgm:pt>
    <dgm:pt modelId="{A63A8B40-2EB4-4563-9A37-74451277C730}" type="parTrans" cxnId="{B1A24B77-7726-4FF3-8283-7803E586F51E}">
      <dgm:prSet/>
      <dgm:spPr/>
      <dgm:t>
        <a:bodyPr/>
        <a:lstStyle/>
        <a:p>
          <a:endParaRPr lang="en-US"/>
        </a:p>
      </dgm:t>
    </dgm:pt>
    <dgm:pt modelId="{DBF91ED6-20DF-46DB-AA81-BC80BE011E5F}" type="sibTrans" cxnId="{B1A24B77-7726-4FF3-8283-7803E586F51E}">
      <dgm:prSet/>
      <dgm:spPr/>
      <dgm:t>
        <a:bodyPr/>
        <a:lstStyle/>
        <a:p>
          <a:endParaRPr lang="en-US"/>
        </a:p>
      </dgm:t>
    </dgm:pt>
    <dgm:pt modelId="{AC233F6B-79A6-47B1-BDA8-0CF40CD17339}">
      <dgm:prSet phldrT="[Text]"/>
      <dgm:spPr/>
      <dgm:t>
        <a:bodyPr/>
        <a:lstStyle/>
        <a:p>
          <a:r>
            <a:rPr lang="en-US"/>
            <a:t>Forecast to plan</a:t>
          </a:r>
        </a:p>
      </dgm:t>
    </dgm:pt>
    <dgm:pt modelId="{F59C72C1-8B4F-40DD-B3D3-391F28FC5DCF}" type="parTrans" cxnId="{142E1EA4-3C96-4C66-8944-8FA55B36260D}">
      <dgm:prSet/>
      <dgm:spPr/>
      <dgm:t>
        <a:bodyPr/>
        <a:lstStyle/>
        <a:p>
          <a:endParaRPr lang="en-US"/>
        </a:p>
      </dgm:t>
    </dgm:pt>
    <dgm:pt modelId="{E19E99B2-B608-49D0-B346-46A662489343}" type="sibTrans" cxnId="{142E1EA4-3C96-4C66-8944-8FA55B36260D}">
      <dgm:prSet/>
      <dgm:spPr/>
      <dgm:t>
        <a:bodyPr/>
        <a:lstStyle/>
        <a:p>
          <a:endParaRPr lang="en-US"/>
        </a:p>
      </dgm:t>
    </dgm:pt>
    <dgm:pt modelId="{B6F7141C-A85A-48DA-97CA-3AF88A65E424}">
      <dgm:prSet phldrT="[Text]"/>
      <dgm:spPr/>
      <dgm:t>
        <a:bodyPr/>
        <a:lstStyle/>
        <a:p>
          <a:r>
            <a:rPr lang="en-US"/>
            <a:t>Order to cash</a:t>
          </a:r>
        </a:p>
      </dgm:t>
    </dgm:pt>
    <dgm:pt modelId="{EE6D9B4E-1C1A-493A-AE31-799FED3DD237}" type="parTrans" cxnId="{4A14B8A3-CBAE-4558-A739-9D91C6EA8AB2}">
      <dgm:prSet/>
      <dgm:spPr/>
      <dgm:t>
        <a:bodyPr/>
        <a:lstStyle/>
        <a:p>
          <a:endParaRPr lang="en-US"/>
        </a:p>
      </dgm:t>
    </dgm:pt>
    <dgm:pt modelId="{2FE91624-5B86-43B6-9922-6360DFC759DE}" type="sibTrans" cxnId="{4A14B8A3-CBAE-4558-A739-9D91C6EA8AB2}">
      <dgm:prSet/>
      <dgm:spPr/>
      <dgm:t>
        <a:bodyPr/>
        <a:lstStyle/>
        <a:p>
          <a:endParaRPr lang="en-US"/>
        </a:p>
      </dgm:t>
    </dgm:pt>
    <dgm:pt modelId="{990EF9D6-3EE0-4CF8-8D5D-8FA21372A41F}">
      <dgm:prSet phldrT="[Text]"/>
      <dgm:spPr/>
      <dgm:t>
        <a:bodyPr/>
        <a:lstStyle/>
        <a:p>
          <a:r>
            <a:rPr lang="en-US"/>
            <a:t>Project to profit</a:t>
          </a:r>
        </a:p>
      </dgm:t>
    </dgm:pt>
    <dgm:pt modelId="{3CC3F8E3-2447-481A-9D2F-447B346AA3CD}" type="parTrans" cxnId="{F69DFC66-86C0-4748-A69A-59C60E4A1E8D}">
      <dgm:prSet/>
      <dgm:spPr/>
      <dgm:t>
        <a:bodyPr/>
        <a:lstStyle/>
        <a:p>
          <a:endParaRPr lang="en-US"/>
        </a:p>
      </dgm:t>
    </dgm:pt>
    <dgm:pt modelId="{8BCEA7EE-E48A-4885-ADB8-52DF2FF9F87D}" type="sibTrans" cxnId="{F69DFC66-86C0-4748-A69A-59C60E4A1E8D}">
      <dgm:prSet/>
      <dgm:spPr/>
      <dgm:t>
        <a:bodyPr/>
        <a:lstStyle/>
        <a:p>
          <a:endParaRPr lang="en-US"/>
        </a:p>
      </dgm:t>
    </dgm:pt>
    <dgm:pt modelId="{512A9EF8-3A47-4701-907C-E384AF317286}">
      <dgm:prSet phldrT="[Text]"/>
      <dgm:spPr/>
      <dgm:t>
        <a:bodyPr/>
        <a:lstStyle/>
        <a:p>
          <a:r>
            <a:rPr lang="en-US"/>
            <a:t>Plan to produce</a:t>
          </a:r>
        </a:p>
      </dgm:t>
    </dgm:pt>
    <dgm:pt modelId="{1B11804B-6573-4232-8AB9-F7BE58B1E640}" type="parTrans" cxnId="{F438EF8F-8F63-4E80-8F37-34473BBDDEF4}">
      <dgm:prSet/>
      <dgm:spPr/>
      <dgm:t>
        <a:bodyPr/>
        <a:lstStyle/>
        <a:p>
          <a:endParaRPr lang="en-US"/>
        </a:p>
      </dgm:t>
    </dgm:pt>
    <dgm:pt modelId="{2E823541-A3F9-4F62-BE4F-BF1D2DE64A89}" type="sibTrans" cxnId="{F438EF8F-8F63-4E80-8F37-34473BBDDEF4}">
      <dgm:prSet/>
      <dgm:spPr/>
      <dgm:t>
        <a:bodyPr/>
        <a:lstStyle/>
        <a:p>
          <a:endParaRPr lang="en-US"/>
        </a:p>
      </dgm:t>
    </dgm:pt>
    <dgm:pt modelId="{E66ED140-C962-47C3-98E6-7DA70FA0F819}">
      <dgm:prSet phldr="0"/>
      <dgm:spPr/>
      <dgm:t>
        <a:bodyPr/>
        <a:lstStyle/>
        <a:p>
          <a:pPr rtl="0"/>
          <a:r>
            <a:rPr lang="en-US"/>
            <a:t>Service to cash</a:t>
          </a:r>
        </a:p>
      </dgm:t>
    </dgm:pt>
    <dgm:pt modelId="{8E874ED4-E2AD-4B5B-8551-834E4AFB0CD8}" type="parTrans" cxnId="{A93C447B-B1F7-499A-9CC5-E58DE65037BE}">
      <dgm:prSet/>
      <dgm:spPr/>
      <dgm:t>
        <a:bodyPr/>
        <a:lstStyle/>
        <a:p>
          <a:endParaRPr lang="en-US"/>
        </a:p>
      </dgm:t>
    </dgm:pt>
    <dgm:pt modelId="{7C551B24-4716-4DD7-BC9B-F74C7A3DF73D}" type="sibTrans" cxnId="{A93C447B-B1F7-499A-9CC5-E58DE65037BE}">
      <dgm:prSet/>
      <dgm:spPr/>
      <dgm:t>
        <a:bodyPr/>
        <a:lstStyle/>
        <a:p>
          <a:endParaRPr lang="en-US"/>
        </a:p>
      </dgm:t>
    </dgm:pt>
    <dgm:pt modelId="{9A1AA6A4-5C19-4EA6-B3A6-F3207581A92E}">
      <dgm:prSet phldr="0"/>
      <dgm:spPr/>
      <dgm:t>
        <a:bodyPr/>
        <a:lstStyle/>
        <a:p>
          <a:pPr rtl="0"/>
          <a:r>
            <a:rPr lang="en-US"/>
            <a:t>Case to resolution</a:t>
          </a:r>
        </a:p>
      </dgm:t>
    </dgm:pt>
    <dgm:pt modelId="{F29DA338-F604-4F37-90F8-BB56475C9BFF}" type="parTrans" cxnId="{A8801F90-DE9F-456B-80D3-F75AC56D57A0}">
      <dgm:prSet/>
      <dgm:spPr/>
      <dgm:t>
        <a:bodyPr/>
        <a:lstStyle/>
        <a:p>
          <a:endParaRPr lang="en-US"/>
        </a:p>
      </dgm:t>
    </dgm:pt>
    <dgm:pt modelId="{CBFC2E7B-09D6-4644-A226-2D5DDE689EB7}" type="sibTrans" cxnId="{A8801F90-DE9F-456B-80D3-F75AC56D57A0}">
      <dgm:prSet/>
      <dgm:spPr/>
      <dgm:t>
        <a:bodyPr/>
        <a:lstStyle/>
        <a:p>
          <a:endParaRPr lang="en-US"/>
        </a:p>
      </dgm:t>
    </dgm:pt>
    <dgm:pt modelId="{C7A76616-DB90-41BF-A4EF-303EE9F779EB}">
      <dgm:prSet phldr="0"/>
      <dgm:spPr/>
      <dgm:t>
        <a:bodyPr/>
        <a:lstStyle/>
        <a:p>
          <a:pPr rtl="0"/>
          <a:r>
            <a:rPr lang="en-US"/>
            <a:t>Forecast to plan</a:t>
          </a:r>
        </a:p>
      </dgm:t>
    </dgm:pt>
    <dgm:pt modelId="{112A9909-5B0D-4B1D-9B3A-E118FA87C977}" type="parTrans" cxnId="{9533BAB1-BD66-4990-9F82-485AA9AD76C0}">
      <dgm:prSet/>
      <dgm:spPr/>
      <dgm:t>
        <a:bodyPr/>
        <a:lstStyle/>
        <a:p>
          <a:endParaRPr lang="en-US"/>
        </a:p>
      </dgm:t>
    </dgm:pt>
    <dgm:pt modelId="{F611529E-7551-4AA0-9FE8-0B746AC2B237}" type="sibTrans" cxnId="{9533BAB1-BD66-4990-9F82-485AA9AD76C0}">
      <dgm:prSet/>
      <dgm:spPr/>
      <dgm:t>
        <a:bodyPr/>
        <a:lstStyle/>
        <a:p>
          <a:endParaRPr lang="en-US"/>
        </a:p>
      </dgm:t>
    </dgm:pt>
    <dgm:pt modelId="{9B41D106-B321-4151-B82F-777D6134B61A}">
      <dgm:prSet phldr="0"/>
      <dgm:spPr/>
      <dgm:t>
        <a:bodyPr/>
        <a:lstStyle/>
        <a:p>
          <a:r>
            <a:rPr lang="en-US" dirty="0"/>
            <a:t>Manage vendor relationships</a:t>
          </a:r>
        </a:p>
      </dgm:t>
    </dgm:pt>
    <dgm:pt modelId="{65324A3D-B900-4FB3-8D12-E68B4EB0B52C}" type="parTrans" cxnId="{81B42DCB-E69F-4C0E-8263-F2F4F0CF0F1D}">
      <dgm:prSet/>
      <dgm:spPr/>
      <dgm:t>
        <a:bodyPr/>
        <a:lstStyle/>
        <a:p>
          <a:endParaRPr lang="en-US"/>
        </a:p>
      </dgm:t>
    </dgm:pt>
    <dgm:pt modelId="{70DA5A0F-23AA-403E-9996-598B207EDD70}" type="sibTrans" cxnId="{81B42DCB-E69F-4C0E-8263-F2F4F0CF0F1D}">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4617C23E-B73C-47D5-A1BF-11C46528EE28}" type="pres">
      <dgm:prSet presAssocID="{AC233F6B-79A6-47B1-BDA8-0CF40CD17339}" presName="childNode" presStyleLbl="node1" presStyleIdx="0" presStyleCnt="21">
        <dgm:presLayoutVars>
          <dgm:bulletEnabled val="1"/>
        </dgm:presLayoutVars>
      </dgm:prSet>
      <dgm:spPr/>
    </dgm:pt>
    <dgm:pt modelId="{B48293D5-B277-4F8A-B465-B7CF2748E7FD}" type="pres">
      <dgm:prSet presAssocID="{AC233F6B-79A6-47B1-BDA8-0CF40CD17339}" presName="aSpace2" presStyleCnt="0"/>
      <dgm:spPr/>
    </dgm:pt>
    <dgm:pt modelId="{C9EB92CA-93F9-41F2-858A-ECD35174C090}" type="pres">
      <dgm:prSet presAssocID="{B6F7141C-A85A-48DA-97CA-3AF88A65E424}" presName="childNode" presStyleLbl="node1" presStyleIdx="1" presStyleCnt="21">
        <dgm:presLayoutVars>
          <dgm:bulletEnabled val="1"/>
        </dgm:presLayoutVars>
      </dgm:prSet>
      <dgm:spPr/>
    </dgm:pt>
    <dgm:pt modelId="{D27E3027-A7FB-4A52-8283-6F195A0281C3}" type="pres">
      <dgm:prSet presAssocID="{B6F7141C-A85A-48DA-97CA-3AF88A65E424}" presName="aSpace2" presStyleCnt="0"/>
      <dgm:spPr/>
    </dgm:pt>
    <dgm:pt modelId="{9DE391B5-D20D-4AAD-B883-4A060AA59FAB}" type="pres">
      <dgm:prSet presAssocID="{249CD653-BB32-458B-B515-5A9086CD3DE0}" presName="childNode" presStyleLbl="node1" presStyleIdx="2" presStyleCnt="21">
        <dgm:presLayoutVars>
          <dgm:bulletEnabled val="1"/>
        </dgm:presLayoutVars>
      </dgm:prSet>
      <dgm:spPr/>
    </dgm:pt>
    <dgm:pt modelId="{F4C4597B-6134-4849-859B-A3C49240096D}" type="pres">
      <dgm:prSet presAssocID="{249CD653-BB32-458B-B515-5A9086CD3DE0}" presName="aSpace2" presStyleCnt="0"/>
      <dgm:spPr/>
    </dgm:pt>
    <dgm:pt modelId="{0ED00836-A78A-4037-8572-5A81F9F73F28}" type="pres">
      <dgm:prSet presAssocID="{990EF9D6-3EE0-4CF8-8D5D-8FA21372A41F}" presName="childNode" presStyleLbl="node1" presStyleIdx="3" presStyleCnt="21">
        <dgm:presLayoutVars>
          <dgm:bulletEnabled val="1"/>
        </dgm:presLayoutVars>
      </dgm:prSet>
      <dgm:spPr/>
    </dgm:pt>
    <dgm:pt modelId="{0CD1611C-6905-41E8-93BF-D0A30D489B48}" type="pres">
      <dgm:prSet presAssocID="{990EF9D6-3EE0-4CF8-8D5D-8FA21372A41F}" presName="aSpace2" presStyleCnt="0"/>
      <dgm:spPr/>
    </dgm:pt>
    <dgm:pt modelId="{773DAA92-124D-45ED-B50D-8D7EFF0D21F8}" type="pres">
      <dgm:prSet presAssocID="{8AE50E50-FFDC-4C48-856F-D6BD9B42A29E}" presName="childNode" presStyleLbl="node1" presStyleIdx="4" presStyleCnt="21">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5507DD80-36A5-46FB-BB57-B19CC20D6A01}" type="pres">
      <dgm:prSet presAssocID="{FD3C1F99-4D03-457E-9576-B28A76E5CC74}" presName="childNode" presStyleLbl="node1" presStyleIdx="5" presStyleCnt="21">
        <dgm:presLayoutVars>
          <dgm:bulletEnabled val="1"/>
        </dgm:presLayoutVars>
      </dgm:prSet>
      <dgm:spPr/>
    </dgm:pt>
    <dgm:pt modelId="{9492DB90-FFFE-4AC2-B4A7-460E9923F719}" type="pres">
      <dgm:prSet presAssocID="{FD3C1F99-4D03-457E-9576-B28A76E5CC74}" presName="aSpace2" presStyleCnt="0"/>
      <dgm:spPr/>
    </dgm:pt>
    <dgm:pt modelId="{CC0130CC-0367-43D8-BF0C-3CD59D901316}" type="pres">
      <dgm:prSet presAssocID="{08B33ED2-2F30-4871-AAA2-ADEA70CF7A32}" presName="childNode" presStyleLbl="node1" presStyleIdx="6" presStyleCnt="21">
        <dgm:presLayoutVars>
          <dgm:bulletEnabled val="1"/>
        </dgm:presLayoutVars>
      </dgm:prSet>
      <dgm:spPr/>
    </dgm:pt>
    <dgm:pt modelId="{6770EACB-56B2-4FEE-83FE-084ACC89B5F8}" type="pres">
      <dgm:prSet presAssocID="{08B33ED2-2F30-4871-AAA2-ADEA70CF7A32}" presName="aSpace2" presStyleCnt="0"/>
      <dgm:spPr/>
    </dgm:pt>
    <dgm:pt modelId="{C7C40AEB-CCC6-4CAA-A349-0448D76BA63C}" type="pres">
      <dgm:prSet presAssocID="{9B41D106-B321-4151-B82F-777D6134B61A}" presName="childNode" presStyleLbl="node1" presStyleIdx="7" presStyleCnt="21">
        <dgm:presLayoutVars>
          <dgm:bulletEnabled val="1"/>
        </dgm:presLayoutVars>
      </dgm:prSet>
      <dgm:spPr/>
    </dgm:pt>
    <dgm:pt modelId="{929C85ED-4328-4600-8F3C-47623406DACD}" type="pres">
      <dgm:prSet presAssocID="{9B41D106-B321-4151-B82F-777D6134B61A}" presName="aSpace2" presStyleCnt="0"/>
      <dgm:spPr/>
    </dgm:pt>
    <dgm:pt modelId="{E63FAE70-04F7-4F64-8696-5247A75776FA}" type="pres">
      <dgm:prSet presAssocID="{826B6FF5-95A0-47AA-BB7A-B280262F31CE}" presName="childNode" presStyleLbl="node1" presStyleIdx="8" presStyleCnt="21">
        <dgm:presLayoutVars>
          <dgm:bulletEnabled val="1"/>
        </dgm:presLayoutVars>
      </dgm:prSet>
      <dgm:spPr/>
    </dgm:pt>
    <dgm:pt modelId="{9E9E9079-2803-4610-ADA7-3E15D521EA8C}" type="pres">
      <dgm:prSet presAssocID="{826B6FF5-95A0-47AA-BB7A-B280262F31CE}" presName="aSpace2" presStyleCnt="0"/>
      <dgm:spPr/>
    </dgm:pt>
    <dgm:pt modelId="{0E3DAB4A-1F72-4186-8A9B-E4F1EA5A3CE3}" type="pres">
      <dgm:prSet presAssocID="{5C27C423-60BD-419B-978A-7BA0C06999DE}" presName="childNode" presStyleLbl="node1" presStyleIdx="9" presStyleCnt="21">
        <dgm:presLayoutVars>
          <dgm:bulletEnabled val="1"/>
        </dgm:presLayoutVars>
      </dgm:prSet>
      <dgm:spPr/>
    </dgm:pt>
    <dgm:pt modelId="{B2029668-A6F0-4815-9689-7F261531883D}" type="pres">
      <dgm:prSet presAssocID="{5C27C423-60BD-419B-978A-7BA0C06999DE}" presName="aSpace2" presStyleCnt="0"/>
      <dgm:spPr/>
    </dgm:pt>
    <dgm:pt modelId="{479B3E0E-DD4A-4448-A8A0-EC5DFE3BD87D}" type="pres">
      <dgm:prSet presAssocID="{35DDDA17-2177-464F-80B0-65EA1406E5AF}" presName="childNode" presStyleLbl="node1" presStyleIdx="10" presStyleCnt="21">
        <dgm:presLayoutVars>
          <dgm:bulletEnabled val="1"/>
        </dgm:presLayoutVars>
      </dgm:prSet>
      <dgm:spPr/>
    </dgm:pt>
    <dgm:pt modelId="{776B6F9B-061A-457F-B3DE-9B4525FEBF6A}" type="pres">
      <dgm:prSet presAssocID="{35DDDA17-2177-464F-80B0-65EA1406E5AF}" presName="aSpace2" presStyleCnt="0"/>
      <dgm:spPr/>
    </dgm:pt>
    <dgm:pt modelId="{E2339A9A-4E7A-4B56-BB95-94C515DDE241}" type="pres">
      <dgm:prSet presAssocID="{D58A6D40-9619-4569-89B7-13E800C4B476}" presName="childNode" presStyleLbl="node1" presStyleIdx="11" presStyleCnt="21">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5E98B952-B6A4-4D2E-B686-E49394C7CAD6}" type="pres">
      <dgm:prSet presAssocID="{5F415AA2-DC34-4AE0-8622-EEEC20C66AFC}" presName="childNode" presStyleLbl="node1" presStyleIdx="12" presStyleCnt="21">
        <dgm:presLayoutVars>
          <dgm:bulletEnabled val="1"/>
        </dgm:presLayoutVars>
      </dgm:prSet>
      <dgm:spPr/>
    </dgm:pt>
    <dgm:pt modelId="{771D5FD0-E1D3-4927-A1DC-6F1395D39B6D}" type="pres">
      <dgm:prSet presAssocID="{5F415AA2-DC34-4AE0-8622-EEEC20C66AFC}" presName="aSpace2" presStyleCnt="0"/>
      <dgm:spPr/>
    </dgm:pt>
    <dgm:pt modelId="{2F7C5E99-1E91-4589-A0BF-02B184A65FBC}" type="pres">
      <dgm:prSet presAssocID="{9A1AA6A4-5C19-4EA6-B3A6-F3207581A92E}" presName="childNode" presStyleLbl="node1" presStyleIdx="13" presStyleCnt="21">
        <dgm:presLayoutVars>
          <dgm:bulletEnabled val="1"/>
        </dgm:presLayoutVars>
      </dgm:prSet>
      <dgm:spPr/>
    </dgm:pt>
    <dgm:pt modelId="{50111DF0-6BE8-41E5-98CB-69822952D44A}" type="pres">
      <dgm:prSet presAssocID="{9A1AA6A4-5C19-4EA6-B3A6-F3207581A92E}" presName="aSpace2" presStyleCnt="0"/>
      <dgm:spPr/>
    </dgm:pt>
    <dgm:pt modelId="{DF6585EB-B942-4AFD-897A-48BA5EF35890}" type="pres">
      <dgm:prSet presAssocID="{C7A76616-DB90-41BF-A4EF-303EE9F779EB}" presName="childNode" presStyleLbl="node1" presStyleIdx="14" presStyleCnt="21">
        <dgm:presLayoutVars>
          <dgm:bulletEnabled val="1"/>
        </dgm:presLayoutVars>
      </dgm:prSet>
      <dgm:spPr/>
    </dgm:pt>
    <dgm:pt modelId="{A1E2B405-D759-48BC-994E-5E7AA762EFEA}" type="pres">
      <dgm:prSet presAssocID="{C7A76616-DB90-41BF-A4EF-303EE9F779EB}" presName="aSpace2" presStyleCnt="0"/>
      <dgm:spPr/>
    </dgm:pt>
    <dgm:pt modelId="{73B91319-2FDA-4B02-A3A0-32CD65546490}" type="pres">
      <dgm:prSet presAssocID="{AADBD54E-FBEF-4DE1-A4F5-9860BA145B3D}" presName="childNode" presStyleLbl="node1" presStyleIdx="15" presStyleCnt="21">
        <dgm:presLayoutVars>
          <dgm:bulletEnabled val="1"/>
        </dgm:presLayoutVars>
      </dgm:prSet>
      <dgm:spPr/>
    </dgm:pt>
    <dgm:pt modelId="{149101A2-9DEA-4B5F-AC46-8360379CF3C7}" type="pres">
      <dgm:prSet presAssocID="{AADBD54E-FBEF-4DE1-A4F5-9860BA145B3D}" presName="aSpace2" presStyleCnt="0"/>
      <dgm:spPr/>
    </dgm:pt>
    <dgm:pt modelId="{BA6C4909-045A-41A3-A22B-DC24449DBB6A}" type="pres">
      <dgm:prSet presAssocID="{E9808D04-9D7E-4B55-ACA7-FC00F1A87E96}" presName="childNode" presStyleLbl="node1" presStyleIdx="16" presStyleCnt="21">
        <dgm:presLayoutVars>
          <dgm:bulletEnabled val="1"/>
        </dgm:presLayoutVars>
      </dgm:prSet>
      <dgm:spPr/>
    </dgm:pt>
    <dgm:pt modelId="{51482042-190C-444A-9E2F-800ECB7A2B28}" type="pres">
      <dgm:prSet presAssocID="{E9808D04-9D7E-4B55-ACA7-FC00F1A87E96}" presName="aSpace2" presStyleCnt="0"/>
      <dgm:spPr/>
    </dgm:pt>
    <dgm:pt modelId="{E3C48471-A3EE-42E0-8915-B4B5694C7BD6}" type="pres">
      <dgm:prSet presAssocID="{512A9EF8-3A47-4701-907C-E384AF317286}" presName="childNode" presStyleLbl="node1" presStyleIdx="17" presStyleCnt="21">
        <dgm:presLayoutVars>
          <dgm:bulletEnabled val="1"/>
        </dgm:presLayoutVars>
      </dgm:prSet>
      <dgm:spPr/>
    </dgm:pt>
    <dgm:pt modelId="{A1C59E62-ADAA-463E-A683-FBA989BB7D51}" type="pres">
      <dgm:prSet presAssocID="{512A9EF8-3A47-4701-907C-E384AF317286}" presName="aSpace2" presStyleCnt="0"/>
      <dgm:spPr/>
    </dgm:pt>
    <dgm:pt modelId="{A0404852-552B-4F2A-94C0-F1C07150FC87}" type="pres">
      <dgm:prSet presAssocID="{521DEE10-60DB-46D2-81C4-842046D71460}" presName="childNode" presStyleLbl="node1" presStyleIdx="18" presStyleCnt="21">
        <dgm:presLayoutVars>
          <dgm:bulletEnabled val="1"/>
        </dgm:presLayoutVars>
      </dgm:prSet>
      <dgm:spPr/>
    </dgm:pt>
    <dgm:pt modelId="{A5AA7716-930C-4B1F-8F62-A4B67AA70B1F}" type="pres">
      <dgm:prSet presAssocID="{521DEE10-60DB-46D2-81C4-842046D71460}" presName="aSpace2" presStyleCnt="0"/>
      <dgm:spPr/>
    </dgm:pt>
    <dgm:pt modelId="{C81D3518-48A8-4947-8FA7-1C017C42A585}" type="pres">
      <dgm:prSet presAssocID="{1BD1FB7D-F5C3-41DD-B700-916B32DD5A9C}" presName="childNode" presStyleLbl="node1" presStyleIdx="19" presStyleCnt="21">
        <dgm:presLayoutVars>
          <dgm:bulletEnabled val="1"/>
        </dgm:presLayoutVars>
      </dgm:prSet>
      <dgm:spPr/>
    </dgm:pt>
    <dgm:pt modelId="{4A9137F5-2521-4F8F-B16E-5E17FE8E2E95}" type="pres">
      <dgm:prSet presAssocID="{1BD1FB7D-F5C3-41DD-B700-916B32DD5A9C}" presName="aSpace2" presStyleCnt="0"/>
      <dgm:spPr/>
    </dgm:pt>
    <dgm:pt modelId="{68A274BB-C5F5-4472-80D7-2900CEBDC4EE}" type="pres">
      <dgm:prSet presAssocID="{E66ED140-C962-47C3-98E6-7DA70FA0F819}" presName="childNode" presStyleLbl="node1" presStyleIdx="20" presStyleCnt="21">
        <dgm:presLayoutVars>
          <dgm:bulletEnabled val="1"/>
        </dgm:presLayoutVars>
      </dgm:prSet>
      <dgm:spPr/>
    </dgm:pt>
  </dgm:ptLst>
  <dgm:cxnLst>
    <dgm:cxn modelId="{36A80E05-0DD1-423A-96E6-9D65DBB7FE95}" type="presOf" srcId="{45557348-3A6A-4AD2-9A1D-424C81977EA2}" destId="{1608D2CB-C9F7-4883-8586-B1896FD43F57}" srcOrd="0" destOrd="0" presId="urn:microsoft.com/office/officeart/2005/8/layout/lProcess2"/>
    <dgm:cxn modelId="{A8B45B07-14EE-422E-B011-B9695D245040}" srcId="{AC493F96-41BB-4206-AFFC-6E2C4F20784E}" destId="{C7EFBDD3-5294-4D47-8846-A08B71D4A8CC}" srcOrd="1" destOrd="0" parTransId="{6A95F454-7D12-4DDA-A691-A0B03E91DAE3}" sibTransId="{A152950A-58F3-4BEF-8851-D75FA2F7FE46}"/>
    <dgm:cxn modelId="{F2759D09-096B-42C6-BB68-4E3227DA7ED1}" type="presOf" srcId="{5C27C423-60BD-419B-978A-7BA0C06999DE}" destId="{0E3DAB4A-1F72-4186-8A9B-E4F1EA5A3CE3}" srcOrd="0" destOrd="0" presId="urn:microsoft.com/office/officeart/2005/8/layout/lProcess2"/>
    <dgm:cxn modelId="{39867A12-5173-4578-BC53-73685E37DFB0}" srcId="{D113DD07-8750-4A4F-83EA-0389E4597A92}" destId="{1BD1FB7D-F5C3-41DD-B700-916B32DD5A9C}" srcOrd="7" destOrd="0" parTransId="{F16AA772-1A2F-4177-8F44-656A99F39A01}" sibTransId="{AFEF64CD-939A-4AE5-BDA3-1E650E2AD278}"/>
    <dgm:cxn modelId="{5504401F-88A3-4450-A4AC-A22CAA138094}" type="presOf" srcId="{E66ED140-C962-47C3-98E6-7DA70FA0F819}" destId="{68A274BB-C5F5-4472-80D7-2900CEBDC4EE}"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D5086227-C3E4-4633-861B-01302FD941CF}" type="presOf" srcId="{5F415AA2-DC34-4AE0-8622-EEEC20C66AFC}" destId="{5E98B952-B6A4-4D2E-B686-E49394C7CAD6}" srcOrd="0" destOrd="0" presId="urn:microsoft.com/office/officeart/2005/8/layout/lProcess2"/>
    <dgm:cxn modelId="{D69B6040-C52F-44B6-B58F-6C57A3EE8312}" srcId="{D113DD07-8750-4A4F-83EA-0389E4597A92}" destId="{521DEE10-60DB-46D2-81C4-842046D71460}" srcOrd="6" destOrd="0" parTransId="{BBE38417-270D-4431-AE0A-752B3A591F0B}" sibTransId="{37D0A7C3-6B94-457D-A4A3-AED08FA15127}"/>
    <dgm:cxn modelId="{46868360-1C57-4DBF-894E-80A4CFA5E7F8}" type="presOf" srcId="{C7EFBDD3-5294-4D47-8846-A08B71D4A8CC}" destId="{C9F1157A-A497-49AB-9F56-585DF37546DD}" srcOrd="0" destOrd="0" presId="urn:microsoft.com/office/officeart/2005/8/layout/lProcess2"/>
    <dgm:cxn modelId="{1BDF3A43-9EB3-42AB-82E9-927F9D732915}" type="presOf" srcId="{8AE50E50-FFDC-4C48-856F-D6BD9B42A29E}" destId="{773DAA92-124D-45ED-B50D-8D7EFF0D21F8}" srcOrd="0" destOrd="0" presId="urn:microsoft.com/office/officeart/2005/8/layout/lProcess2"/>
    <dgm:cxn modelId="{3046AF64-CEAE-4C82-A3BD-0E0CD17B0F5C}" type="presOf" srcId="{D113DD07-8750-4A4F-83EA-0389E4597A92}" destId="{6C183903-68B9-49CC-B026-BDAE62C86085}" srcOrd="1" destOrd="0" presId="urn:microsoft.com/office/officeart/2005/8/layout/lProcess2"/>
    <dgm:cxn modelId="{F69DFC66-86C0-4748-A69A-59C60E4A1E8D}" srcId="{45557348-3A6A-4AD2-9A1D-424C81977EA2}" destId="{990EF9D6-3EE0-4CF8-8D5D-8FA21372A41F}" srcOrd="3" destOrd="0" parTransId="{3CC3F8E3-2447-481A-9D2F-447B346AA3CD}" sibTransId="{8BCEA7EE-E48A-4885-ADB8-52DF2FF9F87D}"/>
    <dgm:cxn modelId="{74886C70-28A7-4A1C-90DE-38CCAA6CE302}" type="presOf" srcId="{249CD653-BB32-458B-B515-5A9086CD3DE0}" destId="{9DE391B5-D20D-4AAD-B883-4A060AA59FAB}"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2517B053-3E52-4845-80CE-889451B5C3DD}" type="presOf" srcId="{45557348-3A6A-4AD2-9A1D-424C81977EA2}" destId="{D9F38F83-F672-4561-8A1D-0007414F2E89}" srcOrd="1" destOrd="0" presId="urn:microsoft.com/office/officeart/2005/8/layout/lProcess2"/>
    <dgm:cxn modelId="{B1A24B77-7726-4FF3-8283-7803E586F51E}" srcId="{D113DD07-8750-4A4F-83EA-0389E4597A92}" destId="{5F415AA2-DC34-4AE0-8622-EEEC20C66AFC}" srcOrd="0" destOrd="0" parTransId="{A63A8B40-2EB4-4563-9A37-74451277C730}" sibTransId="{DBF91ED6-20DF-46DB-AA81-BC80BE011E5F}"/>
    <dgm:cxn modelId="{621DBC78-3CA4-4EE2-9179-A95631BE6F0E}" srcId="{D113DD07-8750-4A4F-83EA-0389E4597A92}" destId="{E9808D04-9D7E-4B55-ACA7-FC00F1A87E96}" srcOrd="4" destOrd="0" parTransId="{C7C26A35-BAB3-48A3-8D97-712D6070CDC6}" sibTransId="{17F20AF7-3D09-4AA7-AFC6-E307DD692A13}"/>
    <dgm:cxn modelId="{A93C447B-B1F7-499A-9CC5-E58DE65037BE}" srcId="{D113DD07-8750-4A4F-83EA-0389E4597A92}" destId="{E66ED140-C962-47C3-98E6-7DA70FA0F819}" srcOrd="8" destOrd="0" parTransId="{8E874ED4-E2AD-4B5B-8551-834E4AFB0CD8}" sibTransId="{7C551B24-4716-4DD7-BC9B-F74C7A3DF73D}"/>
    <dgm:cxn modelId="{6C045B82-D405-432C-8476-09093A8E1B77}" type="presOf" srcId="{AADBD54E-FBEF-4DE1-A4F5-9860BA145B3D}" destId="{73B91319-2FDA-4B02-A3A0-32CD65546490}" srcOrd="0" destOrd="0" presId="urn:microsoft.com/office/officeart/2005/8/layout/lProcess2"/>
    <dgm:cxn modelId="{DF014883-174D-4850-B5F7-76D8B5D87252}" srcId="{C7EFBDD3-5294-4D47-8846-A08B71D4A8CC}" destId="{08B33ED2-2F30-4871-AAA2-ADEA70CF7A32}" srcOrd="1" destOrd="0" parTransId="{D9F62B17-2CC9-4F79-A191-5400A2D40218}" sibTransId="{AEB0F16E-EE79-4121-BFA1-3660EAF1ED9E}"/>
    <dgm:cxn modelId="{5C83DE8E-446C-45BD-B2A1-DE7158203B53}" type="presOf" srcId="{E9808D04-9D7E-4B55-ACA7-FC00F1A87E96}" destId="{BA6C4909-045A-41A3-A22B-DC24449DBB6A}" srcOrd="0" destOrd="0" presId="urn:microsoft.com/office/officeart/2005/8/layout/lProcess2"/>
    <dgm:cxn modelId="{F438EF8F-8F63-4E80-8F37-34473BBDDEF4}" srcId="{D113DD07-8750-4A4F-83EA-0389E4597A92}" destId="{512A9EF8-3A47-4701-907C-E384AF317286}" srcOrd="5" destOrd="0" parTransId="{1B11804B-6573-4232-8AB9-F7BE58B1E640}" sibTransId="{2E823541-A3F9-4F62-BE4F-BF1D2DE64A89}"/>
    <dgm:cxn modelId="{A8801F90-DE9F-456B-80D3-F75AC56D57A0}" srcId="{D113DD07-8750-4A4F-83EA-0389E4597A92}" destId="{9A1AA6A4-5C19-4EA6-B3A6-F3207581A92E}" srcOrd="1" destOrd="0" parTransId="{F29DA338-F604-4F37-90F8-BB56475C9BFF}" sibTransId="{CBFC2E7B-09D6-4644-A226-2D5DDE689EB7}"/>
    <dgm:cxn modelId="{60AAF590-AA61-484E-95AB-6C8EF01B35B6}" type="presOf" srcId="{FD3C1F99-4D03-457E-9576-B28A76E5CC74}" destId="{5507DD80-36A5-46FB-BB57-B19CC20D6A01}" srcOrd="0" destOrd="0" presId="urn:microsoft.com/office/officeart/2005/8/layout/lProcess2"/>
    <dgm:cxn modelId="{F33E8697-D929-44DD-9046-F41E3CD64208}" srcId="{C7EFBDD3-5294-4D47-8846-A08B71D4A8CC}" destId="{35DDDA17-2177-464F-80B0-65EA1406E5AF}" srcOrd="5" destOrd="0" parTransId="{F0B103F2-9ED2-438E-B67C-2DCD11D14FE8}" sibTransId="{E54A03C0-9539-4D00-96F7-93DD8D94ED82}"/>
    <dgm:cxn modelId="{D534DE9A-6839-49C7-9A5D-5EE53635EA64}" srcId="{45557348-3A6A-4AD2-9A1D-424C81977EA2}" destId="{249CD653-BB32-458B-B515-5A9086CD3DE0}" srcOrd="2" destOrd="0" parTransId="{FF698D86-8F76-4384-A04B-26AAEE051BF5}" sibTransId="{D6C2D94F-021E-4450-B7B3-F2BCD55B37E0}"/>
    <dgm:cxn modelId="{4A14B8A3-CBAE-4558-A739-9D91C6EA8AB2}" srcId="{45557348-3A6A-4AD2-9A1D-424C81977EA2}" destId="{B6F7141C-A85A-48DA-97CA-3AF88A65E424}" srcOrd="1" destOrd="0" parTransId="{EE6D9B4E-1C1A-493A-AE31-799FED3DD237}" sibTransId="{2FE91624-5B86-43B6-9922-6360DFC759DE}"/>
    <dgm:cxn modelId="{142E1EA4-3C96-4C66-8944-8FA55B36260D}" srcId="{45557348-3A6A-4AD2-9A1D-424C81977EA2}" destId="{AC233F6B-79A6-47B1-BDA8-0CF40CD17339}" srcOrd="0" destOrd="0" parTransId="{F59C72C1-8B4F-40DD-B3D3-391F28FC5DCF}" sibTransId="{E19E99B2-B608-49D0-B346-46A662489343}"/>
    <dgm:cxn modelId="{96B06DAF-DAFC-4AEA-BFA0-326A34F8F137}" srcId="{45557348-3A6A-4AD2-9A1D-424C81977EA2}" destId="{8AE50E50-FFDC-4C48-856F-D6BD9B42A29E}" srcOrd="4" destOrd="0" parTransId="{563342DC-46E1-4D4F-9325-F8B2C059324D}" sibTransId="{B4270ECC-E22E-4543-B1C6-6E9BFC5D51EC}"/>
    <dgm:cxn modelId="{491170B0-3D71-4A71-B172-40AA3B19F528}" type="presOf" srcId="{512A9EF8-3A47-4701-907C-E384AF317286}" destId="{E3C48471-A3EE-42E0-8915-B4B5694C7BD6}" srcOrd="0" destOrd="0" presId="urn:microsoft.com/office/officeart/2005/8/layout/lProcess2"/>
    <dgm:cxn modelId="{9533BAB1-BD66-4990-9F82-485AA9AD76C0}" srcId="{D113DD07-8750-4A4F-83EA-0389E4597A92}" destId="{C7A76616-DB90-41BF-A4EF-303EE9F779EB}" srcOrd="2" destOrd="0" parTransId="{112A9909-5B0D-4B1D-9B3A-E118FA87C977}" sibTransId="{F611529E-7551-4AA0-9FE8-0B746AC2B237}"/>
    <dgm:cxn modelId="{AB18A3B8-B021-4BC4-9A99-C9599009F1FC}" type="presOf" srcId="{9B41D106-B321-4151-B82F-777D6134B61A}" destId="{C7C40AEB-CCC6-4CAA-A349-0448D76BA63C}" srcOrd="0" destOrd="0" presId="urn:microsoft.com/office/officeart/2005/8/layout/lProcess2"/>
    <dgm:cxn modelId="{D60F97BC-AF8E-4AA0-B1FE-43EA36B8D78A}" type="presOf" srcId="{9A1AA6A4-5C19-4EA6-B3A6-F3207581A92E}" destId="{2F7C5E99-1E91-4589-A0BF-02B184A65FBC}" srcOrd="0" destOrd="0" presId="urn:microsoft.com/office/officeart/2005/8/layout/lProcess2"/>
    <dgm:cxn modelId="{B90868BE-7AB5-4520-BBCE-C0BE59A5C86E}" type="presOf" srcId="{521DEE10-60DB-46D2-81C4-842046D71460}" destId="{A0404852-552B-4F2A-94C0-F1C07150FC87}" srcOrd="0" destOrd="0" presId="urn:microsoft.com/office/officeart/2005/8/layout/lProcess2"/>
    <dgm:cxn modelId="{A9F58AC5-AD06-42F9-B688-571DE47C8867}" type="presOf" srcId="{08B33ED2-2F30-4871-AAA2-ADEA70CF7A32}" destId="{CC0130CC-0367-43D8-BF0C-3CD59D901316}" srcOrd="0" destOrd="0" presId="urn:microsoft.com/office/officeart/2005/8/layout/lProcess2"/>
    <dgm:cxn modelId="{029843C9-0F18-401A-B49D-454EF1645114}" type="presOf" srcId="{826B6FF5-95A0-47AA-BB7A-B280262F31CE}" destId="{E63FAE70-04F7-4F64-8696-5247A75776FA}" srcOrd="0" destOrd="0" presId="urn:microsoft.com/office/officeart/2005/8/layout/lProcess2"/>
    <dgm:cxn modelId="{E1B4DCC9-4F45-48C7-8A73-C18573FF8479}" type="presOf" srcId="{D58A6D40-9619-4569-89B7-13E800C4B476}" destId="{E2339A9A-4E7A-4B56-BB95-94C515DDE241}" srcOrd="0" destOrd="0" presId="urn:microsoft.com/office/officeart/2005/8/layout/lProcess2"/>
    <dgm:cxn modelId="{81B42DCB-E69F-4C0E-8263-F2F4F0CF0F1D}" srcId="{C7EFBDD3-5294-4D47-8846-A08B71D4A8CC}" destId="{9B41D106-B321-4151-B82F-777D6134B61A}" srcOrd="2" destOrd="0" parTransId="{65324A3D-B900-4FB3-8D12-E68B4EB0B52C}" sibTransId="{70DA5A0F-23AA-403E-9996-598B207EDD70}"/>
    <dgm:cxn modelId="{CD8619CD-09CA-4CD2-970C-371AE2B15BB2}" type="presOf" srcId="{AC493F96-41BB-4206-AFFC-6E2C4F20784E}" destId="{7DF3B547-0DB4-480E-ABD5-CD926A56134B}" srcOrd="0" destOrd="0" presId="urn:microsoft.com/office/officeart/2005/8/layout/lProcess2"/>
    <dgm:cxn modelId="{E50D25D1-D43B-4078-AFAE-9E09594E16B6}" type="presOf" srcId="{AC233F6B-79A6-47B1-BDA8-0CF40CD17339}" destId="{4617C23E-B73C-47D5-A1BF-11C46528EE28}" srcOrd="0" destOrd="0" presId="urn:microsoft.com/office/officeart/2005/8/layout/lProcess2"/>
    <dgm:cxn modelId="{A2CB58D1-38ED-4AB7-AEA9-791295878EA1}" type="presOf" srcId="{C7EFBDD3-5294-4D47-8846-A08B71D4A8CC}" destId="{1A839FFF-43DC-4F41-B980-8E0DAC772D1C}" srcOrd="1" destOrd="0" presId="urn:microsoft.com/office/officeart/2005/8/layout/lProcess2"/>
    <dgm:cxn modelId="{2FE893D8-89E0-4C13-8F39-4243B46F9A47}" type="presOf" srcId="{35DDDA17-2177-464F-80B0-65EA1406E5AF}" destId="{479B3E0E-DD4A-4448-A8A0-EC5DFE3BD87D}" srcOrd="0" destOrd="0" presId="urn:microsoft.com/office/officeart/2005/8/layout/lProcess2"/>
    <dgm:cxn modelId="{9B9EC2D9-B81E-47D5-9AF7-5C9853A24233}" type="presOf" srcId="{D113DD07-8750-4A4F-83EA-0389E4597A92}" destId="{4FE73880-E4EC-4D19-80AF-B8C2846A64EF}" srcOrd="0" destOrd="0" presId="urn:microsoft.com/office/officeart/2005/8/layout/lProcess2"/>
    <dgm:cxn modelId="{5C2D1EDD-75CF-4599-B04B-9C5827074132}" type="presOf" srcId="{990EF9D6-3EE0-4CF8-8D5D-8FA21372A41F}" destId="{0ED00836-A78A-4037-8572-5A81F9F73F28}" srcOrd="0" destOrd="0" presId="urn:microsoft.com/office/officeart/2005/8/layout/lProcess2"/>
    <dgm:cxn modelId="{6660D0DF-DC7F-4282-A699-468884CE40F8}" type="presOf" srcId="{1BD1FB7D-F5C3-41DD-B700-916B32DD5A9C}" destId="{C81D3518-48A8-4947-8FA7-1C017C42A585}" srcOrd="0" destOrd="0" presId="urn:microsoft.com/office/officeart/2005/8/layout/lProcess2"/>
    <dgm:cxn modelId="{8D67A0E5-9074-43EE-BC43-B8F6BA753813}" type="presOf" srcId="{B6F7141C-A85A-48DA-97CA-3AF88A65E424}" destId="{C9EB92CA-93F9-41F2-858A-ECD35174C090}" srcOrd="0" destOrd="0" presId="urn:microsoft.com/office/officeart/2005/8/layout/lProcess2"/>
    <dgm:cxn modelId="{AB4CFAE6-F15B-4E22-821D-FC17ADED1B4C}" srcId="{D113DD07-8750-4A4F-83EA-0389E4597A92}" destId="{AADBD54E-FBEF-4DE1-A4F5-9860BA145B3D}" srcOrd="3" destOrd="0" parTransId="{16B25ACA-4E10-4DE9-B986-8E82461216AE}" sibTransId="{82EA1866-DA55-45A5-A9A1-15DC5E870081}"/>
    <dgm:cxn modelId="{67CD57F2-8940-495D-B0F7-54AC84DD2947}" srcId="{C7EFBDD3-5294-4D47-8846-A08B71D4A8CC}" destId="{D58A6D40-9619-4569-89B7-13E800C4B476}" srcOrd="6" destOrd="0" parTransId="{4140CC43-9647-4819-A954-B22EE290F28C}" sibTransId="{7F9A8EEB-D76A-4913-AC92-C66897778FAD}"/>
    <dgm:cxn modelId="{3EB7D0F2-8F3D-4576-9919-98A6F4D8AF1E}" srcId="{C7EFBDD3-5294-4D47-8846-A08B71D4A8CC}" destId="{FD3C1F99-4D03-457E-9576-B28A76E5CC74}" srcOrd="0" destOrd="0" parTransId="{384825B5-AB29-4478-BADF-94308FB38ED1}" sibTransId="{3BDE8269-B740-4921-8DCF-C32384238C12}"/>
    <dgm:cxn modelId="{53D644F6-E972-45A9-8571-A567649E8520}" srcId="{C7EFBDD3-5294-4D47-8846-A08B71D4A8CC}" destId="{5C27C423-60BD-419B-978A-7BA0C06999DE}" srcOrd="4" destOrd="0" parTransId="{AE3F7E1C-159C-469A-8647-974B4D4E0D97}" sibTransId="{23756C0E-053E-475D-90F5-628E9A01B453}"/>
    <dgm:cxn modelId="{92D55FFE-F948-4515-A07C-3CC09DE2D318}" type="presOf" srcId="{C7A76616-DB90-41BF-A4EF-303EE9F779EB}" destId="{DF6585EB-B942-4AFD-897A-48BA5EF35890}" srcOrd="0" destOrd="0" presId="urn:microsoft.com/office/officeart/2005/8/layout/lProcess2"/>
    <dgm:cxn modelId="{4714ECFE-B859-4087-8374-AC194D36E97D}" srcId="{C7EFBDD3-5294-4D47-8846-A08B71D4A8CC}" destId="{826B6FF5-95A0-47AA-BB7A-B280262F31CE}" srcOrd="3" destOrd="0" parTransId="{97B6927B-9827-491E-8A21-1A547B710DB6}" sibTransId="{9342B370-16C3-411D-A50D-DA5ABEED79A3}"/>
    <dgm:cxn modelId="{9153E7E2-66C4-420C-A773-354D0E87B448}" type="presParOf" srcId="{7DF3B547-0DB4-480E-ABD5-CD926A56134B}" destId="{BD4EC3C0-22C5-4628-B9FC-B110026B7FD4}" srcOrd="0" destOrd="0" presId="urn:microsoft.com/office/officeart/2005/8/layout/lProcess2"/>
    <dgm:cxn modelId="{2BE5C92C-422F-461B-8247-C9BD682A116A}" type="presParOf" srcId="{BD4EC3C0-22C5-4628-B9FC-B110026B7FD4}" destId="{1608D2CB-C9F7-4883-8586-B1896FD43F57}" srcOrd="0" destOrd="0" presId="urn:microsoft.com/office/officeart/2005/8/layout/lProcess2"/>
    <dgm:cxn modelId="{BDF55BF0-0FD5-4A11-BDF7-D3DADC56AED2}" type="presParOf" srcId="{BD4EC3C0-22C5-4628-B9FC-B110026B7FD4}" destId="{D9F38F83-F672-4561-8A1D-0007414F2E89}" srcOrd="1" destOrd="0" presId="urn:microsoft.com/office/officeart/2005/8/layout/lProcess2"/>
    <dgm:cxn modelId="{99085E27-2FD7-4F9C-B268-19454E8CF677}" type="presParOf" srcId="{BD4EC3C0-22C5-4628-B9FC-B110026B7FD4}" destId="{6DFE937D-05F2-43A1-B837-03645C575007}" srcOrd="2" destOrd="0" presId="urn:microsoft.com/office/officeart/2005/8/layout/lProcess2"/>
    <dgm:cxn modelId="{FF680D18-6951-47B5-831E-227D95D51F5E}" type="presParOf" srcId="{6DFE937D-05F2-43A1-B837-03645C575007}" destId="{DBD8C2A2-7A98-42E4-A412-C4B685903A00}" srcOrd="0" destOrd="0" presId="urn:microsoft.com/office/officeart/2005/8/layout/lProcess2"/>
    <dgm:cxn modelId="{353416AB-2B43-4735-83FD-CE087DD64F2C}" type="presParOf" srcId="{DBD8C2A2-7A98-42E4-A412-C4B685903A00}" destId="{4617C23E-B73C-47D5-A1BF-11C46528EE28}" srcOrd="0" destOrd="0" presId="urn:microsoft.com/office/officeart/2005/8/layout/lProcess2"/>
    <dgm:cxn modelId="{C6C48E5D-BDFA-4241-907F-C88C1290C493}" type="presParOf" srcId="{DBD8C2A2-7A98-42E4-A412-C4B685903A00}" destId="{B48293D5-B277-4F8A-B465-B7CF2748E7FD}" srcOrd="1" destOrd="0" presId="urn:microsoft.com/office/officeart/2005/8/layout/lProcess2"/>
    <dgm:cxn modelId="{2EE45E4B-2B91-494B-8296-5F4E020358C7}" type="presParOf" srcId="{DBD8C2A2-7A98-42E4-A412-C4B685903A00}" destId="{C9EB92CA-93F9-41F2-858A-ECD35174C090}" srcOrd="2" destOrd="0" presId="urn:microsoft.com/office/officeart/2005/8/layout/lProcess2"/>
    <dgm:cxn modelId="{D99932E9-44D7-42FF-A9DB-E90C7F8F8EF2}" type="presParOf" srcId="{DBD8C2A2-7A98-42E4-A412-C4B685903A00}" destId="{D27E3027-A7FB-4A52-8283-6F195A0281C3}" srcOrd="3" destOrd="0" presId="urn:microsoft.com/office/officeart/2005/8/layout/lProcess2"/>
    <dgm:cxn modelId="{367F18D9-AEF3-4E5F-9BEB-9E1A597FA73D}" type="presParOf" srcId="{DBD8C2A2-7A98-42E4-A412-C4B685903A00}" destId="{9DE391B5-D20D-4AAD-B883-4A060AA59FAB}" srcOrd="4" destOrd="0" presId="urn:microsoft.com/office/officeart/2005/8/layout/lProcess2"/>
    <dgm:cxn modelId="{61748D8A-650C-47A2-B03F-6DC2452FE143}" type="presParOf" srcId="{DBD8C2A2-7A98-42E4-A412-C4B685903A00}" destId="{F4C4597B-6134-4849-859B-A3C49240096D}" srcOrd="5" destOrd="0" presId="urn:microsoft.com/office/officeart/2005/8/layout/lProcess2"/>
    <dgm:cxn modelId="{E18D71A2-A876-4DDC-AA2D-37C3DD418613}" type="presParOf" srcId="{DBD8C2A2-7A98-42E4-A412-C4B685903A00}" destId="{0ED00836-A78A-4037-8572-5A81F9F73F28}" srcOrd="6" destOrd="0" presId="urn:microsoft.com/office/officeart/2005/8/layout/lProcess2"/>
    <dgm:cxn modelId="{1B538DF9-BF9A-475D-9011-4BF904FE7C8B}" type="presParOf" srcId="{DBD8C2A2-7A98-42E4-A412-C4B685903A00}" destId="{0CD1611C-6905-41E8-93BF-D0A30D489B48}" srcOrd="7" destOrd="0" presId="urn:microsoft.com/office/officeart/2005/8/layout/lProcess2"/>
    <dgm:cxn modelId="{859B03D0-1AE2-4DFA-8B67-44CC6CCF0D5F}" type="presParOf" srcId="{DBD8C2A2-7A98-42E4-A412-C4B685903A00}" destId="{773DAA92-124D-45ED-B50D-8D7EFF0D21F8}" srcOrd="8" destOrd="0" presId="urn:microsoft.com/office/officeart/2005/8/layout/lProcess2"/>
    <dgm:cxn modelId="{3948ED76-FAF2-42C2-B7BF-BC55B0542986}" type="presParOf" srcId="{7DF3B547-0DB4-480E-ABD5-CD926A56134B}" destId="{31274D22-07A2-4A08-874B-8B5D58C3DE7E}" srcOrd="1" destOrd="0" presId="urn:microsoft.com/office/officeart/2005/8/layout/lProcess2"/>
    <dgm:cxn modelId="{4D0112B7-0FE6-40FF-A47C-0ABB927CB50C}" type="presParOf" srcId="{7DF3B547-0DB4-480E-ABD5-CD926A56134B}" destId="{42293ABD-9680-44A3-ACBD-B8FB492489B5}" srcOrd="2" destOrd="0" presId="urn:microsoft.com/office/officeart/2005/8/layout/lProcess2"/>
    <dgm:cxn modelId="{5E7D9BE1-31A1-4698-9F30-04EAB70AEB93}" type="presParOf" srcId="{42293ABD-9680-44A3-ACBD-B8FB492489B5}" destId="{C9F1157A-A497-49AB-9F56-585DF37546DD}" srcOrd="0" destOrd="0" presId="urn:microsoft.com/office/officeart/2005/8/layout/lProcess2"/>
    <dgm:cxn modelId="{1075B628-5F69-48A1-96D3-42872E17C8F3}" type="presParOf" srcId="{42293ABD-9680-44A3-ACBD-B8FB492489B5}" destId="{1A839FFF-43DC-4F41-B980-8E0DAC772D1C}" srcOrd="1" destOrd="0" presId="urn:microsoft.com/office/officeart/2005/8/layout/lProcess2"/>
    <dgm:cxn modelId="{1244BCCA-B7E0-46F2-8731-05AB81D5AB92}" type="presParOf" srcId="{42293ABD-9680-44A3-ACBD-B8FB492489B5}" destId="{A03F0993-F696-4F6B-B3B7-2678ACA5B394}" srcOrd="2" destOrd="0" presId="urn:microsoft.com/office/officeart/2005/8/layout/lProcess2"/>
    <dgm:cxn modelId="{E06C1FFC-A51E-4813-9263-63C4B43D4CF0}" type="presParOf" srcId="{A03F0993-F696-4F6B-B3B7-2678ACA5B394}" destId="{2F74E153-1288-4682-9FAD-B488327581FC}" srcOrd="0" destOrd="0" presId="urn:microsoft.com/office/officeart/2005/8/layout/lProcess2"/>
    <dgm:cxn modelId="{13EAE5FD-974D-49FA-A4E9-B59C1BDAEB01}" type="presParOf" srcId="{2F74E153-1288-4682-9FAD-B488327581FC}" destId="{5507DD80-36A5-46FB-BB57-B19CC20D6A01}" srcOrd="0" destOrd="0" presId="urn:microsoft.com/office/officeart/2005/8/layout/lProcess2"/>
    <dgm:cxn modelId="{29744F45-C7C5-416B-98D8-96875D020DD7}" type="presParOf" srcId="{2F74E153-1288-4682-9FAD-B488327581FC}" destId="{9492DB90-FFFE-4AC2-B4A7-460E9923F719}" srcOrd="1" destOrd="0" presId="urn:microsoft.com/office/officeart/2005/8/layout/lProcess2"/>
    <dgm:cxn modelId="{78C92E61-396E-458F-B703-01939106491B}" type="presParOf" srcId="{2F74E153-1288-4682-9FAD-B488327581FC}" destId="{CC0130CC-0367-43D8-BF0C-3CD59D901316}" srcOrd="2" destOrd="0" presId="urn:microsoft.com/office/officeart/2005/8/layout/lProcess2"/>
    <dgm:cxn modelId="{B4FD86C6-B3BC-4C25-B643-8C7BCD7665DD}" type="presParOf" srcId="{2F74E153-1288-4682-9FAD-B488327581FC}" destId="{6770EACB-56B2-4FEE-83FE-084ACC89B5F8}" srcOrd="3" destOrd="0" presId="urn:microsoft.com/office/officeart/2005/8/layout/lProcess2"/>
    <dgm:cxn modelId="{8D7A4873-CF38-4A10-B82E-5201A1AE6B39}" type="presParOf" srcId="{2F74E153-1288-4682-9FAD-B488327581FC}" destId="{C7C40AEB-CCC6-4CAA-A349-0448D76BA63C}" srcOrd="4" destOrd="0" presId="urn:microsoft.com/office/officeart/2005/8/layout/lProcess2"/>
    <dgm:cxn modelId="{D87D691F-925A-4EB1-96CC-1C50EF279169}" type="presParOf" srcId="{2F74E153-1288-4682-9FAD-B488327581FC}" destId="{929C85ED-4328-4600-8F3C-47623406DACD}" srcOrd="5" destOrd="0" presId="urn:microsoft.com/office/officeart/2005/8/layout/lProcess2"/>
    <dgm:cxn modelId="{5DFAB375-6F40-473B-AF6B-B83FDC288051}" type="presParOf" srcId="{2F74E153-1288-4682-9FAD-B488327581FC}" destId="{E63FAE70-04F7-4F64-8696-5247A75776FA}" srcOrd="6" destOrd="0" presId="urn:microsoft.com/office/officeart/2005/8/layout/lProcess2"/>
    <dgm:cxn modelId="{AB871C62-1687-4E80-B1F2-04F1FC914E69}" type="presParOf" srcId="{2F74E153-1288-4682-9FAD-B488327581FC}" destId="{9E9E9079-2803-4610-ADA7-3E15D521EA8C}" srcOrd="7" destOrd="0" presId="urn:microsoft.com/office/officeart/2005/8/layout/lProcess2"/>
    <dgm:cxn modelId="{B61796D7-2CFC-4507-A1BD-F2C4EA602D84}" type="presParOf" srcId="{2F74E153-1288-4682-9FAD-B488327581FC}" destId="{0E3DAB4A-1F72-4186-8A9B-E4F1EA5A3CE3}" srcOrd="8" destOrd="0" presId="urn:microsoft.com/office/officeart/2005/8/layout/lProcess2"/>
    <dgm:cxn modelId="{73254802-425C-439B-A1D2-17D75010135E}" type="presParOf" srcId="{2F74E153-1288-4682-9FAD-B488327581FC}" destId="{B2029668-A6F0-4815-9689-7F261531883D}" srcOrd="9" destOrd="0" presId="urn:microsoft.com/office/officeart/2005/8/layout/lProcess2"/>
    <dgm:cxn modelId="{8A50F511-9704-46B8-B156-C1A0F32CBD4D}" type="presParOf" srcId="{2F74E153-1288-4682-9FAD-B488327581FC}" destId="{479B3E0E-DD4A-4448-A8A0-EC5DFE3BD87D}" srcOrd="10" destOrd="0" presId="urn:microsoft.com/office/officeart/2005/8/layout/lProcess2"/>
    <dgm:cxn modelId="{19454421-7F29-4958-A2C5-443DE09C8E18}" type="presParOf" srcId="{2F74E153-1288-4682-9FAD-B488327581FC}" destId="{776B6F9B-061A-457F-B3DE-9B4525FEBF6A}" srcOrd="11" destOrd="0" presId="urn:microsoft.com/office/officeart/2005/8/layout/lProcess2"/>
    <dgm:cxn modelId="{7D5ADD89-BF15-43DA-B43E-D702ED49FD00}" type="presParOf" srcId="{2F74E153-1288-4682-9FAD-B488327581FC}" destId="{E2339A9A-4E7A-4B56-BB95-94C515DDE241}" srcOrd="12" destOrd="0" presId="urn:microsoft.com/office/officeart/2005/8/layout/lProcess2"/>
    <dgm:cxn modelId="{3881AAA9-31BB-474B-BB3E-990D04228711}" type="presParOf" srcId="{7DF3B547-0DB4-480E-ABD5-CD926A56134B}" destId="{43B7B39A-57D0-45FE-A148-0DE40994A562}" srcOrd="3" destOrd="0" presId="urn:microsoft.com/office/officeart/2005/8/layout/lProcess2"/>
    <dgm:cxn modelId="{973A1B19-C84D-4E7B-99AE-83C3AA03EC3F}" type="presParOf" srcId="{7DF3B547-0DB4-480E-ABD5-CD926A56134B}" destId="{FBED15B0-54A9-4BC1-AF72-96B153F42109}" srcOrd="4" destOrd="0" presId="urn:microsoft.com/office/officeart/2005/8/layout/lProcess2"/>
    <dgm:cxn modelId="{072271A2-4ED0-4122-9349-7E6245703FFA}" type="presParOf" srcId="{FBED15B0-54A9-4BC1-AF72-96B153F42109}" destId="{4FE73880-E4EC-4D19-80AF-B8C2846A64EF}" srcOrd="0" destOrd="0" presId="urn:microsoft.com/office/officeart/2005/8/layout/lProcess2"/>
    <dgm:cxn modelId="{512E65EC-D8CE-405B-89D8-69F5DCD75D08}" type="presParOf" srcId="{FBED15B0-54A9-4BC1-AF72-96B153F42109}" destId="{6C183903-68B9-49CC-B026-BDAE62C86085}" srcOrd="1" destOrd="0" presId="urn:microsoft.com/office/officeart/2005/8/layout/lProcess2"/>
    <dgm:cxn modelId="{DA19C745-CD28-49C9-8F1E-B692A4447D70}" type="presParOf" srcId="{FBED15B0-54A9-4BC1-AF72-96B153F42109}" destId="{7AAEF9AB-334D-4B4A-A4DA-35803D2377A3}" srcOrd="2" destOrd="0" presId="urn:microsoft.com/office/officeart/2005/8/layout/lProcess2"/>
    <dgm:cxn modelId="{F976CECC-C809-4995-96DB-E5E334F58436}" type="presParOf" srcId="{7AAEF9AB-334D-4B4A-A4DA-35803D2377A3}" destId="{67F220B1-B68D-4977-9505-B4978B2F0CEF}" srcOrd="0" destOrd="0" presId="urn:microsoft.com/office/officeart/2005/8/layout/lProcess2"/>
    <dgm:cxn modelId="{5479474F-B123-46BB-9248-AC40C7AC0FDC}" type="presParOf" srcId="{67F220B1-B68D-4977-9505-B4978B2F0CEF}" destId="{5E98B952-B6A4-4D2E-B686-E49394C7CAD6}" srcOrd="0" destOrd="0" presId="urn:microsoft.com/office/officeart/2005/8/layout/lProcess2"/>
    <dgm:cxn modelId="{DD2E7FDB-5423-44CB-8474-33EB82374140}" type="presParOf" srcId="{67F220B1-B68D-4977-9505-B4978B2F0CEF}" destId="{771D5FD0-E1D3-4927-A1DC-6F1395D39B6D}" srcOrd="1" destOrd="0" presId="urn:microsoft.com/office/officeart/2005/8/layout/lProcess2"/>
    <dgm:cxn modelId="{3927F926-1107-4428-A740-6E05B679765A}" type="presParOf" srcId="{67F220B1-B68D-4977-9505-B4978B2F0CEF}" destId="{2F7C5E99-1E91-4589-A0BF-02B184A65FBC}" srcOrd="2" destOrd="0" presId="urn:microsoft.com/office/officeart/2005/8/layout/lProcess2"/>
    <dgm:cxn modelId="{C0CB54F4-EE7E-4274-B650-5E73B91058E6}" type="presParOf" srcId="{67F220B1-B68D-4977-9505-B4978B2F0CEF}" destId="{50111DF0-6BE8-41E5-98CB-69822952D44A}" srcOrd="3" destOrd="0" presId="urn:microsoft.com/office/officeart/2005/8/layout/lProcess2"/>
    <dgm:cxn modelId="{486C3D1B-B0F2-4AAA-924A-E452128B043E}" type="presParOf" srcId="{67F220B1-B68D-4977-9505-B4978B2F0CEF}" destId="{DF6585EB-B942-4AFD-897A-48BA5EF35890}" srcOrd="4" destOrd="0" presId="urn:microsoft.com/office/officeart/2005/8/layout/lProcess2"/>
    <dgm:cxn modelId="{789A1743-53D6-4637-9259-AF5837CE8D09}" type="presParOf" srcId="{67F220B1-B68D-4977-9505-B4978B2F0CEF}" destId="{A1E2B405-D759-48BC-994E-5E7AA762EFEA}" srcOrd="5" destOrd="0" presId="urn:microsoft.com/office/officeart/2005/8/layout/lProcess2"/>
    <dgm:cxn modelId="{E0B20A17-D40F-4D56-9F19-F5523882B5B8}" type="presParOf" srcId="{67F220B1-B68D-4977-9505-B4978B2F0CEF}" destId="{73B91319-2FDA-4B02-A3A0-32CD65546490}" srcOrd="6" destOrd="0" presId="urn:microsoft.com/office/officeart/2005/8/layout/lProcess2"/>
    <dgm:cxn modelId="{3AC1FE75-42EF-4EBD-93A8-FD42B0D9EC13}" type="presParOf" srcId="{67F220B1-B68D-4977-9505-B4978B2F0CEF}" destId="{149101A2-9DEA-4B5F-AC46-8360379CF3C7}" srcOrd="7" destOrd="0" presId="urn:microsoft.com/office/officeart/2005/8/layout/lProcess2"/>
    <dgm:cxn modelId="{55EE7B91-1B73-4FB0-BF41-8C1B21DB7B44}" type="presParOf" srcId="{67F220B1-B68D-4977-9505-B4978B2F0CEF}" destId="{BA6C4909-045A-41A3-A22B-DC24449DBB6A}" srcOrd="8" destOrd="0" presId="urn:microsoft.com/office/officeart/2005/8/layout/lProcess2"/>
    <dgm:cxn modelId="{FDDEF486-036B-41F0-8539-B0D5AA382E5E}" type="presParOf" srcId="{67F220B1-B68D-4977-9505-B4978B2F0CEF}" destId="{51482042-190C-444A-9E2F-800ECB7A2B28}" srcOrd="9" destOrd="0" presId="urn:microsoft.com/office/officeart/2005/8/layout/lProcess2"/>
    <dgm:cxn modelId="{97A58352-4DC4-425B-A5A5-E69FDD71E76F}" type="presParOf" srcId="{67F220B1-B68D-4977-9505-B4978B2F0CEF}" destId="{E3C48471-A3EE-42E0-8915-B4B5694C7BD6}" srcOrd="10" destOrd="0" presId="urn:microsoft.com/office/officeart/2005/8/layout/lProcess2"/>
    <dgm:cxn modelId="{31E936C0-BECD-4706-9DD1-184F03ADFAED}" type="presParOf" srcId="{67F220B1-B68D-4977-9505-B4978B2F0CEF}" destId="{A1C59E62-ADAA-463E-A683-FBA989BB7D51}" srcOrd="11" destOrd="0" presId="urn:microsoft.com/office/officeart/2005/8/layout/lProcess2"/>
    <dgm:cxn modelId="{1250419E-CE39-45E7-989D-B1175BF6EAC2}" type="presParOf" srcId="{67F220B1-B68D-4977-9505-B4978B2F0CEF}" destId="{A0404852-552B-4F2A-94C0-F1C07150FC87}" srcOrd="12" destOrd="0" presId="urn:microsoft.com/office/officeart/2005/8/layout/lProcess2"/>
    <dgm:cxn modelId="{38E4DCA8-D5C8-45E7-B12E-216D97C31CA9}" type="presParOf" srcId="{67F220B1-B68D-4977-9505-B4978B2F0CEF}" destId="{A5AA7716-930C-4B1F-8F62-A4B67AA70B1F}" srcOrd="13" destOrd="0" presId="urn:microsoft.com/office/officeart/2005/8/layout/lProcess2"/>
    <dgm:cxn modelId="{6A2182DE-EE67-4FBD-9B6F-E071BD5653BC}" type="presParOf" srcId="{67F220B1-B68D-4977-9505-B4978B2F0CEF}" destId="{C81D3518-48A8-4947-8FA7-1C017C42A585}" srcOrd="14" destOrd="0" presId="urn:microsoft.com/office/officeart/2005/8/layout/lProcess2"/>
    <dgm:cxn modelId="{B605B525-5027-4877-A4FA-084F10CC5D0E}" type="presParOf" srcId="{67F220B1-B68D-4977-9505-B4978B2F0CEF}" destId="{4A9137F5-2521-4F8F-B16E-5E17FE8E2E95}" srcOrd="15" destOrd="0" presId="urn:microsoft.com/office/officeart/2005/8/layout/lProcess2"/>
    <dgm:cxn modelId="{A592D286-76C3-4311-B020-E1CF29517DF4}" type="presParOf" srcId="{67F220B1-B68D-4977-9505-B4978B2F0CEF}" destId="{68A274BB-C5F5-4472-80D7-2900CEBDC4EE}" srcOrd="1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763479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Upstream processes</a:t>
          </a:r>
        </a:p>
      </dsp:txBody>
      <dsp:txXfrm>
        <a:off x="2150" y="0"/>
        <a:ext cx="5591314" cy="5290437"/>
      </dsp:txXfrm>
    </dsp:sp>
    <dsp:sp modelId="{4617C23E-B73C-47D5-A1BF-11C46528EE28}">
      <dsp:nvSpPr>
        <dsp:cNvPr id="0" name=""/>
        <dsp:cNvSpPr/>
      </dsp:nvSpPr>
      <dsp:spPr>
        <a:xfrm>
          <a:off x="561281" y="5293773"/>
          <a:ext cx="4473051" cy="20400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a:t>Forecast to plan</a:t>
          </a:r>
        </a:p>
      </dsp:txBody>
      <dsp:txXfrm>
        <a:off x="621033" y="5353525"/>
        <a:ext cx="4353547" cy="1920594"/>
      </dsp:txXfrm>
    </dsp:sp>
    <dsp:sp modelId="{C9EB92CA-93F9-41F2-858A-ECD35174C090}">
      <dsp:nvSpPr>
        <dsp:cNvPr id="0" name=""/>
        <dsp:cNvSpPr/>
      </dsp:nvSpPr>
      <dsp:spPr>
        <a:xfrm>
          <a:off x="561281" y="7647733"/>
          <a:ext cx="4473051" cy="20400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a:t>Order to cash</a:t>
          </a:r>
        </a:p>
      </dsp:txBody>
      <dsp:txXfrm>
        <a:off x="621033" y="7707485"/>
        <a:ext cx="4353547" cy="1920594"/>
      </dsp:txXfrm>
    </dsp:sp>
    <dsp:sp modelId="{9DE391B5-D20D-4AAD-B883-4A060AA59FAB}">
      <dsp:nvSpPr>
        <dsp:cNvPr id="0" name=""/>
        <dsp:cNvSpPr/>
      </dsp:nvSpPr>
      <dsp:spPr>
        <a:xfrm>
          <a:off x="561281" y="10001694"/>
          <a:ext cx="4473051" cy="20400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a:t>Product and service lifecycle management</a:t>
          </a:r>
        </a:p>
      </dsp:txBody>
      <dsp:txXfrm>
        <a:off x="621033" y="10061446"/>
        <a:ext cx="4353547" cy="1920594"/>
      </dsp:txXfrm>
    </dsp:sp>
    <dsp:sp modelId="{0ED00836-A78A-4037-8572-5A81F9F73F28}">
      <dsp:nvSpPr>
        <dsp:cNvPr id="0" name=""/>
        <dsp:cNvSpPr/>
      </dsp:nvSpPr>
      <dsp:spPr>
        <a:xfrm>
          <a:off x="561281" y="12355654"/>
          <a:ext cx="4473051" cy="20400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a:t>Project to profit</a:t>
          </a:r>
        </a:p>
      </dsp:txBody>
      <dsp:txXfrm>
        <a:off x="621033" y="12415406"/>
        <a:ext cx="4353547" cy="1920594"/>
      </dsp:txXfrm>
    </dsp:sp>
    <dsp:sp modelId="{773DAA92-124D-45ED-B50D-8D7EFF0D21F8}">
      <dsp:nvSpPr>
        <dsp:cNvPr id="0" name=""/>
        <dsp:cNvSpPr/>
      </dsp:nvSpPr>
      <dsp:spPr>
        <a:xfrm>
          <a:off x="561281" y="14709614"/>
          <a:ext cx="4473051" cy="20400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a:t>Prospect to quote</a:t>
          </a:r>
        </a:p>
      </dsp:txBody>
      <dsp:txXfrm>
        <a:off x="621033" y="14769366"/>
        <a:ext cx="4353547" cy="1920594"/>
      </dsp:txXfrm>
    </dsp:sp>
    <dsp:sp modelId="{C9F1157A-A497-49AB-9F56-585DF37546DD}">
      <dsp:nvSpPr>
        <dsp:cNvPr id="0" name=""/>
        <dsp:cNvSpPr/>
      </dsp:nvSpPr>
      <dsp:spPr>
        <a:xfrm>
          <a:off x="6012813" y="0"/>
          <a:ext cx="5591314" cy="1763479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a:t>Procure to pay</a:t>
          </a:r>
        </a:p>
      </dsp:txBody>
      <dsp:txXfrm>
        <a:off x="6012813" y="0"/>
        <a:ext cx="5591314" cy="5290437"/>
      </dsp:txXfrm>
    </dsp:sp>
    <dsp:sp modelId="{5507DD80-36A5-46FB-BB57-B19CC20D6A01}">
      <dsp:nvSpPr>
        <dsp:cNvPr id="0" name=""/>
        <dsp:cNvSpPr/>
      </dsp:nvSpPr>
      <dsp:spPr>
        <a:xfrm>
          <a:off x="6571945" y="5301200"/>
          <a:ext cx="4473051" cy="144402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rtl="0">
            <a:lnSpc>
              <a:spcPct val="90000"/>
            </a:lnSpc>
            <a:spcBef>
              <a:spcPct val="0"/>
            </a:spcBef>
            <a:spcAft>
              <a:spcPct val="35000"/>
            </a:spcAft>
            <a:buNone/>
          </a:pPr>
          <a:r>
            <a:rPr lang="en-US" sz="3200" kern="1200" dirty="0"/>
            <a:t>Define procurement and sourcing strategies</a:t>
          </a:r>
        </a:p>
      </dsp:txBody>
      <dsp:txXfrm>
        <a:off x="6614239" y="5343494"/>
        <a:ext cx="4388463" cy="1359432"/>
      </dsp:txXfrm>
    </dsp:sp>
    <dsp:sp modelId="{CC0130CC-0367-43D8-BF0C-3CD59D901316}">
      <dsp:nvSpPr>
        <dsp:cNvPr id="0" name=""/>
        <dsp:cNvSpPr/>
      </dsp:nvSpPr>
      <dsp:spPr>
        <a:xfrm>
          <a:off x="6571945" y="6967378"/>
          <a:ext cx="4473051" cy="144402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Define procurement catalogs</a:t>
          </a:r>
        </a:p>
      </dsp:txBody>
      <dsp:txXfrm>
        <a:off x="6614239" y="7009672"/>
        <a:ext cx="4388463" cy="1359432"/>
      </dsp:txXfrm>
    </dsp:sp>
    <dsp:sp modelId="{C7C40AEB-CCC6-4CAA-A349-0448D76BA63C}">
      <dsp:nvSpPr>
        <dsp:cNvPr id="0" name=""/>
        <dsp:cNvSpPr/>
      </dsp:nvSpPr>
      <dsp:spPr>
        <a:xfrm>
          <a:off x="6571945" y="8633555"/>
          <a:ext cx="4473051" cy="144402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Manage vendor relationships</a:t>
          </a:r>
        </a:p>
      </dsp:txBody>
      <dsp:txXfrm>
        <a:off x="6614239" y="8675849"/>
        <a:ext cx="4388463" cy="1359432"/>
      </dsp:txXfrm>
    </dsp:sp>
    <dsp:sp modelId="{E63FAE70-04F7-4F64-8696-5247A75776FA}">
      <dsp:nvSpPr>
        <dsp:cNvPr id="0" name=""/>
        <dsp:cNvSpPr/>
      </dsp:nvSpPr>
      <dsp:spPr>
        <a:xfrm>
          <a:off x="6571945" y="10299733"/>
          <a:ext cx="4473051" cy="144402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Procure materials and services</a:t>
          </a:r>
        </a:p>
      </dsp:txBody>
      <dsp:txXfrm>
        <a:off x="6614239" y="10342027"/>
        <a:ext cx="4388463" cy="1359432"/>
      </dsp:txXfrm>
    </dsp:sp>
    <dsp:sp modelId="{0E3DAB4A-1F72-4186-8A9B-E4F1EA5A3CE3}">
      <dsp:nvSpPr>
        <dsp:cNvPr id="0" name=""/>
        <dsp:cNvSpPr/>
      </dsp:nvSpPr>
      <dsp:spPr>
        <a:xfrm>
          <a:off x="6571945" y="11965911"/>
          <a:ext cx="4473051" cy="144402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Process vendor invoices</a:t>
          </a:r>
        </a:p>
      </dsp:txBody>
      <dsp:txXfrm>
        <a:off x="6614239" y="12008205"/>
        <a:ext cx="4388463" cy="1359432"/>
      </dsp:txXfrm>
    </dsp:sp>
    <dsp:sp modelId="{479B3E0E-DD4A-4448-A8A0-EC5DFE3BD87D}">
      <dsp:nvSpPr>
        <dsp:cNvPr id="0" name=""/>
        <dsp:cNvSpPr/>
      </dsp:nvSpPr>
      <dsp:spPr>
        <a:xfrm>
          <a:off x="6571945" y="13632088"/>
          <a:ext cx="4473051" cy="144402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Issue and settle vendor payments</a:t>
          </a:r>
        </a:p>
      </dsp:txBody>
      <dsp:txXfrm>
        <a:off x="6614239" y="13674382"/>
        <a:ext cx="4388463" cy="1359432"/>
      </dsp:txXfrm>
    </dsp:sp>
    <dsp:sp modelId="{E2339A9A-4E7A-4B56-BB95-94C515DDE241}">
      <dsp:nvSpPr>
        <dsp:cNvPr id="0" name=""/>
        <dsp:cNvSpPr/>
      </dsp:nvSpPr>
      <dsp:spPr>
        <a:xfrm>
          <a:off x="6571945" y="15298266"/>
          <a:ext cx="4473051" cy="1444020"/>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dirty="0"/>
            <a:t>Process vendor rebates and incentives</a:t>
          </a:r>
        </a:p>
      </dsp:txBody>
      <dsp:txXfrm>
        <a:off x="6614239" y="15340560"/>
        <a:ext cx="4388463" cy="1359432"/>
      </dsp:txXfrm>
    </dsp:sp>
    <dsp:sp modelId="{4FE73880-E4EC-4D19-80AF-B8C2846A64EF}">
      <dsp:nvSpPr>
        <dsp:cNvPr id="0" name=""/>
        <dsp:cNvSpPr/>
      </dsp:nvSpPr>
      <dsp:spPr>
        <a:xfrm>
          <a:off x="12023476" y="0"/>
          <a:ext cx="5591314" cy="1763479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Downstream processes</a:t>
          </a:r>
        </a:p>
      </dsp:txBody>
      <dsp:txXfrm>
        <a:off x="12023476" y="0"/>
        <a:ext cx="5591314" cy="5290437"/>
      </dsp:txXfrm>
    </dsp:sp>
    <dsp:sp modelId="{5E98B952-B6A4-4D2E-B686-E49394C7CAD6}">
      <dsp:nvSpPr>
        <dsp:cNvPr id="0" name=""/>
        <dsp:cNvSpPr/>
      </dsp:nvSpPr>
      <dsp:spPr>
        <a:xfrm>
          <a:off x="12582608" y="5295603"/>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a:t>Acquire to dispose</a:t>
          </a:r>
        </a:p>
      </dsp:txBody>
      <dsp:txXfrm>
        <a:off x="12615394" y="5328389"/>
        <a:ext cx="4407479" cy="1053823"/>
      </dsp:txXfrm>
    </dsp:sp>
    <dsp:sp modelId="{2F7C5E99-1E91-4589-A0BF-02B184A65FBC}">
      <dsp:nvSpPr>
        <dsp:cNvPr id="0" name=""/>
        <dsp:cNvSpPr/>
      </dsp:nvSpPr>
      <dsp:spPr>
        <a:xfrm>
          <a:off x="12582608" y="6587214"/>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rtl="0">
            <a:lnSpc>
              <a:spcPct val="90000"/>
            </a:lnSpc>
            <a:spcBef>
              <a:spcPct val="0"/>
            </a:spcBef>
            <a:spcAft>
              <a:spcPct val="35000"/>
            </a:spcAft>
            <a:buNone/>
          </a:pPr>
          <a:r>
            <a:rPr lang="en-US" sz="3200" kern="1200"/>
            <a:t>Case to resolution</a:t>
          </a:r>
        </a:p>
      </dsp:txBody>
      <dsp:txXfrm>
        <a:off x="12615394" y="6620000"/>
        <a:ext cx="4407479" cy="1053823"/>
      </dsp:txXfrm>
    </dsp:sp>
    <dsp:sp modelId="{DF6585EB-B942-4AFD-897A-48BA5EF35890}">
      <dsp:nvSpPr>
        <dsp:cNvPr id="0" name=""/>
        <dsp:cNvSpPr/>
      </dsp:nvSpPr>
      <dsp:spPr>
        <a:xfrm>
          <a:off x="12582608" y="7878824"/>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rtl="0">
            <a:lnSpc>
              <a:spcPct val="90000"/>
            </a:lnSpc>
            <a:spcBef>
              <a:spcPct val="0"/>
            </a:spcBef>
            <a:spcAft>
              <a:spcPct val="35000"/>
            </a:spcAft>
            <a:buNone/>
          </a:pPr>
          <a:r>
            <a:rPr lang="en-US" sz="3200" kern="1200"/>
            <a:t>Forecast to plan</a:t>
          </a:r>
        </a:p>
      </dsp:txBody>
      <dsp:txXfrm>
        <a:off x="12615394" y="7911610"/>
        <a:ext cx="4407479" cy="1053823"/>
      </dsp:txXfrm>
    </dsp:sp>
    <dsp:sp modelId="{73B91319-2FDA-4B02-A3A0-32CD65546490}">
      <dsp:nvSpPr>
        <dsp:cNvPr id="0" name=""/>
        <dsp:cNvSpPr/>
      </dsp:nvSpPr>
      <dsp:spPr>
        <a:xfrm>
          <a:off x="12582608" y="9170435"/>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rtl="0">
            <a:lnSpc>
              <a:spcPct val="90000"/>
            </a:lnSpc>
            <a:spcBef>
              <a:spcPct val="0"/>
            </a:spcBef>
            <a:spcAft>
              <a:spcPct val="35000"/>
            </a:spcAft>
            <a:buNone/>
          </a:pPr>
          <a:r>
            <a:rPr lang="en-US" sz="3200" kern="1200"/>
            <a:t>Inventory to deliver</a:t>
          </a:r>
        </a:p>
      </dsp:txBody>
      <dsp:txXfrm>
        <a:off x="12615394" y="9203221"/>
        <a:ext cx="4407479" cy="1053823"/>
      </dsp:txXfrm>
    </dsp:sp>
    <dsp:sp modelId="{BA6C4909-045A-41A3-A22B-DC24449DBB6A}">
      <dsp:nvSpPr>
        <dsp:cNvPr id="0" name=""/>
        <dsp:cNvSpPr/>
      </dsp:nvSpPr>
      <dsp:spPr>
        <a:xfrm>
          <a:off x="12582608" y="10462045"/>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rtl="0">
            <a:lnSpc>
              <a:spcPct val="90000"/>
            </a:lnSpc>
            <a:spcBef>
              <a:spcPct val="0"/>
            </a:spcBef>
            <a:spcAft>
              <a:spcPct val="35000"/>
            </a:spcAft>
            <a:buNone/>
          </a:pPr>
          <a:r>
            <a:rPr lang="en-US" sz="3200" kern="1200"/>
            <a:t>Order to cash</a:t>
          </a:r>
        </a:p>
      </dsp:txBody>
      <dsp:txXfrm>
        <a:off x="12615394" y="10494831"/>
        <a:ext cx="4407479" cy="1053823"/>
      </dsp:txXfrm>
    </dsp:sp>
    <dsp:sp modelId="{E3C48471-A3EE-42E0-8915-B4B5694C7BD6}">
      <dsp:nvSpPr>
        <dsp:cNvPr id="0" name=""/>
        <dsp:cNvSpPr/>
      </dsp:nvSpPr>
      <dsp:spPr>
        <a:xfrm>
          <a:off x="12582608" y="11753656"/>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a:lnSpc>
              <a:spcPct val="90000"/>
            </a:lnSpc>
            <a:spcBef>
              <a:spcPct val="0"/>
            </a:spcBef>
            <a:spcAft>
              <a:spcPct val="35000"/>
            </a:spcAft>
            <a:buNone/>
          </a:pPr>
          <a:r>
            <a:rPr lang="en-US" sz="3200" kern="1200"/>
            <a:t>Plan to produce</a:t>
          </a:r>
        </a:p>
      </dsp:txBody>
      <dsp:txXfrm>
        <a:off x="12615394" y="11786442"/>
        <a:ext cx="4407479" cy="1053823"/>
      </dsp:txXfrm>
    </dsp:sp>
    <dsp:sp modelId="{A0404852-552B-4F2A-94C0-F1C07150FC87}">
      <dsp:nvSpPr>
        <dsp:cNvPr id="0" name=""/>
        <dsp:cNvSpPr/>
      </dsp:nvSpPr>
      <dsp:spPr>
        <a:xfrm>
          <a:off x="12582608" y="13045267"/>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rtl="0">
            <a:lnSpc>
              <a:spcPct val="90000"/>
            </a:lnSpc>
            <a:spcBef>
              <a:spcPct val="0"/>
            </a:spcBef>
            <a:spcAft>
              <a:spcPct val="35000"/>
            </a:spcAft>
            <a:buNone/>
          </a:pPr>
          <a:r>
            <a:rPr lang="en-US" sz="3200" kern="1200"/>
            <a:t>Project to profit</a:t>
          </a:r>
        </a:p>
      </dsp:txBody>
      <dsp:txXfrm>
        <a:off x="12615394" y="13078053"/>
        <a:ext cx="4407479" cy="1053823"/>
      </dsp:txXfrm>
    </dsp:sp>
    <dsp:sp modelId="{C81D3518-48A8-4947-8FA7-1C017C42A585}">
      <dsp:nvSpPr>
        <dsp:cNvPr id="0" name=""/>
        <dsp:cNvSpPr/>
      </dsp:nvSpPr>
      <dsp:spPr>
        <a:xfrm>
          <a:off x="12582608" y="14336877"/>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rtl="0">
            <a:lnSpc>
              <a:spcPct val="90000"/>
            </a:lnSpc>
            <a:spcBef>
              <a:spcPct val="0"/>
            </a:spcBef>
            <a:spcAft>
              <a:spcPct val="35000"/>
            </a:spcAft>
            <a:buNone/>
          </a:pPr>
          <a:r>
            <a:rPr lang="en-US" sz="3200" kern="1200"/>
            <a:t>Record to report</a:t>
          </a:r>
        </a:p>
      </dsp:txBody>
      <dsp:txXfrm>
        <a:off x="12615394" y="14369663"/>
        <a:ext cx="4407479" cy="1053823"/>
      </dsp:txXfrm>
    </dsp:sp>
    <dsp:sp modelId="{68A274BB-C5F5-4472-80D7-2900CEBDC4EE}">
      <dsp:nvSpPr>
        <dsp:cNvPr id="0" name=""/>
        <dsp:cNvSpPr/>
      </dsp:nvSpPr>
      <dsp:spPr>
        <a:xfrm>
          <a:off x="12582608" y="15628488"/>
          <a:ext cx="4473051" cy="111939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marL="0" lvl="0" indent="0" algn="ctr" defTabSz="1422400" rtl="0">
            <a:lnSpc>
              <a:spcPct val="90000"/>
            </a:lnSpc>
            <a:spcBef>
              <a:spcPct val="0"/>
            </a:spcBef>
            <a:spcAft>
              <a:spcPct val="35000"/>
            </a:spcAft>
            <a:buNone/>
          </a:pPr>
          <a:r>
            <a:rPr lang="en-US" sz="3200" kern="1200"/>
            <a:t>Service to cash</a:t>
          </a:r>
        </a:p>
      </dsp:txBody>
      <dsp:txXfrm>
        <a:off x="12615394" y="15661274"/>
        <a:ext cx="4407479" cy="1053823"/>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12/1/2023 12:41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12/1/2023 12:41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12:41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12:42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53828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12:41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271978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12:43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4768612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microsoft.com/office/2018/10/relationships/comments" Target="../comments/modernComment_7BBF5B03_6B2B49BE.xml"/><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nvGraphicFramePr>
        <p:xfrm>
          <a:off x="345534" y="469021"/>
          <a:ext cx="17616942" cy="176347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86825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785196" y="555258"/>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7568913" y="2383463"/>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rtl="0"/>
            <a:r>
              <a:rPr lang="en-US" sz="1800" dirty="0"/>
              <a:t>Define procurement and sourcing strategies</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7568913" y="9900454"/>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Process vendor invoices</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7568913" y="12094379"/>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Issue and settle vendor payments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568913" y="5109133"/>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Procure materials and services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4658001" y="1578537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7568913" y="165382"/>
            <a:ext cx="2656610" cy="1460092"/>
          </a:xfrm>
          <a:prstGeom prst="rect">
            <a:avLst/>
          </a:prstGeom>
          <a:solidFill>
            <a:schemeClr val="accent1"/>
          </a:solidFill>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Procure to pay</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4370496" y="2383463"/>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procurement catalogs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10828898" y="2383463"/>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vendor relationships</a:t>
            </a:r>
          </a:p>
        </p:txBody>
      </p:sp>
      <p:sp>
        <p:nvSpPr>
          <p:cNvPr id="8" name="Flowchart: Predefined Process 7">
            <a:extLst>
              <a:ext uri="{FF2B5EF4-FFF2-40B4-BE49-F238E27FC236}">
                <a16:creationId xmlns:a16="http://schemas.microsoft.com/office/drawing/2014/main" id="{74146BB7-A1A1-AC74-AF1D-EE2CC4BE04E1}"/>
              </a:ext>
            </a:extLst>
          </p:cNvPr>
          <p:cNvSpPr/>
          <p:nvPr/>
        </p:nvSpPr>
        <p:spPr bwMode="auto">
          <a:xfrm>
            <a:off x="7568913" y="1413969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Process vendor rebates and incentives</a:t>
            </a:r>
          </a:p>
        </p:txBody>
      </p:sp>
      <p:cxnSp>
        <p:nvCxnSpPr>
          <p:cNvPr id="28" name="Straight Arrow Connector 27">
            <a:extLst>
              <a:ext uri="{FF2B5EF4-FFF2-40B4-BE49-F238E27FC236}">
                <a16:creationId xmlns:a16="http://schemas.microsoft.com/office/drawing/2014/main" id="{4D863E20-E928-9FCA-EF65-C17EFD66D75C}"/>
              </a:ext>
            </a:extLst>
          </p:cNvPr>
          <p:cNvCxnSpPr>
            <a:cxnSpLocks/>
            <a:stCxn id="2" idx="2"/>
            <a:endCxn id="20" idx="0"/>
          </p:cNvCxnSpPr>
          <p:nvPr/>
        </p:nvCxnSpPr>
        <p:spPr>
          <a:xfrm rot="5400000">
            <a:off x="6919016" y="405260"/>
            <a:ext cx="757989" cy="3198417"/>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BE0A7FB-9D23-06D2-F21F-D94995DA7864}"/>
              </a:ext>
            </a:extLst>
          </p:cNvPr>
          <p:cNvCxnSpPr>
            <a:cxnSpLocks/>
            <a:stCxn id="14" idx="3"/>
            <a:endCxn id="2" idx="1"/>
          </p:cNvCxnSpPr>
          <p:nvPr/>
        </p:nvCxnSpPr>
        <p:spPr>
          <a:xfrm flipV="1">
            <a:off x="2798351" y="895428"/>
            <a:ext cx="4770562" cy="641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DE1C1235-1A93-9A5A-C954-147DE93AEACE}"/>
              </a:ext>
            </a:extLst>
          </p:cNvPr>
          <p:cNvSpPr/>
          <p:nvPr/>
        </p:nvSpPr>
        <p:spPr bwMode="auto">
          <a:xfrm>
            <a:off x="785196" y="371187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Design to retire</a:t>
            </a:r>
          </a:p>
        </p:txBody>
      </p:sp>
      <p:sp>
        <p:nvSpPr>
          <p:cNvPr id="70" name="Rectangle 69">
            <a:extLst>
              <a:ext uri="{FF2B5EF4-FFF2-40B4-BE49-F238E27FC236}">
                <a16:creationId xmlns:a16="http://schemas.microsoft.com/office/drawing/2014/main" id="{86C7B94C-FA42-3AD8-8AA9-9B13E2FF6E2A}"/>
              </a:ext>
            </a:extLst>
          </p:cNvPr>
          <p:cNvSpPr/>
          <p:nvPr/>
        </p:nvSpPr>
        <p:spPr bwMode="auto">
          <a:xfrm>
            <a:off x="785196" y="5673643"/>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Prospect to quote</a:t>
            </a:r>
          </a:p>
        </p:txBody>
      </p:sp>
      <p:sp>
        <p:nvSpPr>
          <p:cNvPr id="71" name="Rectangle 70">
            <a:extLst>
              <a:ext uri="{FF2B5EF4-FFF2-40B4-BE49-F238E27FC236}">
                <a16:creationId xmlns:a16="http://schemas.microsoft.com/office/drawing/2014/main" id="{0554E29C-9BE3-BF52-057E-4E5A94402B19}"/>
              </a:ext>
            </a:extLst>
          </p:cNvPr>
          <p:cNvSpPr/>
          <p:nvPr/>
        </p:nvSpPr>
        <p:spPr bwMode="auto">
          <a:xfrm>
            <a:off x="785196" y="7635410"/>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cxnSp>
        <p:nvCxnSpPr>
          <p:cNvPr id="76" name="Connector: Elbow 75">
            <a:extLst>
              <a:ext uri="{FF2B5EF4-FFF2-40B4-BE49-F238E27FC236}">
                <a16:creationId xmlns:a16="http://schemas.microsoft.com/office/drawing/2014/main" id="{F806DCA9-75C3-CC0B-5AC2-C8BA55A665C7}"/>
              </a:ext>
            </a:extLst>
          </p:cNvPr>
          <p:cNvCxnSpPr>
            <a:cxnSpLocks/>
            <a:stCxn id="14" idx="1"/>
            <a:endCxn id="69" idx="1"/>
          </p:cNvCxnSpPr>
          <p:nvPr/>
        </p:nvCxnSpPr>
        <p:spPr>
          <a:xfrm rot="10800000" flipV="1">
            <a:off x="785196" y="901846"/>
            <a:ext cx="12700" cy="3540076"/>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BC3A6BC1-E30A-84DB-5916-2C5DCD110109}"/>
              </a:ext>
            </a:extLst>
          </p:cNvPr>
          <p:cNvSpPr/>
          <p:nvPr/>
        </p:nvSpPr>
        <p:spPr bwMode="auto">
          <a:xfrm>
            <a:off x="14659476" y="321012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135" name="Rectangle 134">
            <a:extLst>
              <a:ext uri="{FF2B5EF4-FFF2-40B4-BE49-F238E27FC236}">
                <a16:creationId xmlns:a16="http://schemas.microsoft.com/office/drawing/2014/main" id="{4386F26C-1D78-F172-C4D8-979B4830338D}"/>
              </a:ext>
            </a:extLst>
          </p:cNvPr>
          <p:cNvSpPr/>
          <p:nvPr/>
        </p:nvSpPr>
        <p:spPr bwMode="auto">
          <a:xfrm>
            <a:off x="14646776" y="1224997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sp>
        <p:nvSpPr>
          <p:cNvPr id="136" name="Rectangle 135">
            <a:extLst>
              <a:ext uri="{FF2B5EF4-FFF2-40B4-BE49-F238E27FC236}">
                <a16:creationId xmlns:a16="http://schemas.microsoft.com/office/drawing/2014/main" id="{78D89D94-8167-478B-E5B4-2ADBDE28F489}"/>
              </a:ext>
            </a:extLst>
          </p:cNvPr>
          <p:cNvSpPr/>
          <p:nvPr/>
        </p:nvSpPr>
        <p:spPr bwMode="auto">
          <a:xfrm>
            <a:off x="14659476" y="1413274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sp>
        <p:nvSpPr>
          <p:cNvPr id="137" name="Rectangle 136">
            <a:extLst>
              <a:ext uri="{FF2B5EF4-FFF2-40B4-BE49-F238E27FC236}">
                <a16:creationId xmlns:a16="http://schemas.microsoft.com/office/drawing/2014/main" id="{85A98D2E-F760-77BE-9A45-7ADA705AD918}"/>
              </a:ext>
            </a:extLst>
          </p:cNvPr>
          <p:cNvSpPr/>
          <p:nvPr/>
        </p:nvSpPr>
        <p:spPr bwMode="auto">
          <a:xfrm>
            <a:off x="14659476" y="1053673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cxnSp>
        <p:nvCxnSpPr>
          <p:cNvPr id="139" name="Connector: Elbow 138">
            <a:extLst>
              <a:ext uri="{FF2B5EF4-FFF2-40B4-BE49-F238E27FC236}">
                <a16:creationId xmlns:a16="http://schemas.microsoft.com/office/drawing/2014/main" id="{D75507D8-44D0-9789-278F-880119116EC5}"/>
              </a:ext>
            </a:extLst>
          </p:cNvPr>
          <p:cNvCxnSpPr>
            <a:stCxn id="98" idx="3"/>
            <a:endCxn id="134" idx="1"/>
          </p:cNvCxnSpPr>
          <p:nvPr/>
        </p:nvCxnSpPr>
        <p:spPr>
          <a:xfrm flipV="1">
            <a:off x="10225523" y="3940168"/>
            <a:ext cx="4433953" cy="1899011"/>
          </a:xfrm>
          <a:prstGeom prst="bentConnector3">
            <a:avLst>
              <a:gd name="adj1" fmla="val 8643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97BC8E07-0371-C191-CCCD-FEA5202526A6}"/>
              </a:ext>
            </a:extLst>
          </p:cNvPr>
          <p:cNvCxnSpPr>
            <a:cxnSpLocks/>
            <a:stCxn id="98" idx="2"/>
          </p:cNvCxnSpPr>
          <p:nvPr/>
        </p:nvCxnSpPr>
        <p:spPr>
          <a:xfrm>
            <a:off x="8897218" y="6569225"/>
            <a:ext cx="9554" cy="56515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6862221-AAB1-21FB-30E3-58F3696B75B1}"/>
              </a:ext>
            </a:extLst>
          </p:cNvPr>
          <p:cNvCxnSpPr>
            <a:cxnSpLocks/>
            <a:stCxn id="86" idx="3"/>
            <a:endCxn id="136" idx="1"/>
          </p:cNvCxnSpPr>
          <p:nvPr/>
        </p:nvCxnSpPr>
        <p:spPr>
          <a:xfrm>
            <a:off x="10225523" y="12824425"/>
            <a:ext cx="4433953" cy="2038365"/>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6" name="Rectangle 205">
            <a:extLst>
              <a:ext uri="{FF2B5EF4-FFF2-40B4-BE49-F238E27FC236}">
                <a16:creationId xmlns:a16="http://schemas.microsoft.com/office/drawing/2014/main" id="{F7E8BD6C-FE5D-2FC1-3DAB-EB42B5402301}"/>
              </a:ext>
            </a:extLst>
          </p:cNvPr>
          <p:cNvSpPr/>
          <p:nvPr/>
        </p:nvSpPr>
        <p:spPr bwMode="auto">
          <a:xfrm>
            <a:off x="785196" y="959717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Forecast to plan</a:t>
            </a:r>
          </a:p>
        </p:txBody>
      </p:sp>
      <p:cxnSp>
        <p:nvCxnSpPr>
          <p:cNvPr id="218" name="Connector: Elbow 217">
            <a:extLst>
              <a:ext uri="{FF2B5EF4-FFF2-40B4-BE49-F238E27FC236}">
                <a16:creationId xmlns:a16="http://schemas.microsoft.com/office/drawing/2014/main" id="{C1470B64-C350-C954-C5C0-A3BCA4152D52}"/>
              </a:ext>
            </a:extLst>
          </p:cNvPr>
          <p:cNvCxnSpPr>
            <a:stCxn id="14" idx="1"/>
            <a:endCxn id="70" idx="1"/>
          </p:cNvCxnSpPr>
          <p:nvPr/>
        </p:nvCxnSpPr>
        <p:spPr>
          <a:xfrm rot="10800000" flipV="1">
            <a:off x="785196" y="901845"/>
            <a:ext cx="12700" cy="550184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F2AA7BA7-76BC-722D-87B5-5F7232667931}"/>
              </a:ext>
            </a:extLst>
          </p:cNvPr>
          <p:cNvCxnSpPr>
            <a:stCxn id="14" idx="1"/>
            <a:endCxn id="71" idx="1"/>
          </p:cNvCxnSpPr>
          <p:nvPr/>
        </p:nvCxnSpPr>
        <p:spPr>
          <a:xfrm rot="10800000" flipV="1">
            <a:off x="785196" y="901846"/>
            <a:ext cx="12700" cy="7463610"/>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23011C75-F400-3FCD-454E-0B20547C55E9}"/>
              </a:ext>
            </a:extLst>
          </p:cNvPr>
          <p:cNvCxnSpPr>
            <a:cxnSpLocks/>
            <a:stCxn id="14" idx="1"/>
            <a:endCxn id="206" idx="1"/>
          </p:cNvCxnSpPr>
          <p:nvPr/>
        </p:nvCxnSpPr>
        <p:spPr>
          <a:xfrm rot="10800000" flipV="1">
            <a:off x="785196" y="901845"/>
            <a:ext cx="12700" cy="9425377"/>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8" name="Connector: Elbow 227">
            <a:extLst>
              <a:ext uri="{FF2B5EF4-FFF2-40B4-BE49-F238E27FC236}">
                <a16:creationId xmlns:a16="http://schemas.microsoft.com/office/drawing/2014/main" id="{C6CA5C71-8849-671A-9DCE-6B7D19C3BA8A}"/>
              </a:ext>
            </a:extLst>
          </p:cNvPr>
          <p:cNvCxnSpPr>
            <a:cxnSpLocks/>
            <a:stCxn id="69" idx="3"/>
            <a:endCxn id="20" idx="1"/>
          </p:cNvCxnSpPr>
          <p:nvPr/>
        </p:nvCxnSpPr>
        <p:spPr>
          <a:xfrm flipV="1">
            <a:off x="2798352" y="3113509"/>
            <a:ext cx="1572144" cy="1328413"/>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5" name="Rectangle 234">
            <a:extLst>
              <a:ext uri="{FF2B5EF4-FFF2-40B4-BE49-F238E27FC236}">
                <a16:creationId xmlns:a16="http://schemas.microsoft.com/office/drawing/2014/main" id="{FE5FB9E4-116C-CCE9-40C1-A5D433ACC09F}"/>
              </a:ext>
            </a:extLst>
          </p:cNvPr>
          <p:cNvSpPr/>
          <p:nvPr/>
        </p:nvSpPr>
        <p:spPr bwMode="auto">
          <a:xfrm>
            <a:off x="14659476" y="5031869"/>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241" name="Rectangle 240">
            <a:extLst>
              <a:ext uri="{FF2B5EF4-FFF2-40B4-BE49-F238E27FC236}">
                <a16:creationId xmlns:a16="http://schemas.microsoft.com/office/drawing/2014/main" id="{02550842-82FD-05B1-A9CA-B81E5630556E}"/>
              </a:ext>
            </a:extLst>
          </p:cNvPr>
          <p:cNvSpPr/>
          <p:nvPr/>
        </p:nvSpPr>
        <p:spPr bwMode="auto">
          <a:xfrm>
            <a:off x="14659476" y="8696939"/>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cxnSp>
        <p:nvCxnSpPr>
          <p:cNvPr id="253" name="Connector: Elbow 252">
            <a:extLst>
              <a:ext uri="{FF2B5EF4-FFF2-40B4-BE49-F238E27FC236}">
                <a16:creationId xmlns:a16="http://schemas.microsoft.com/office/drawing/2014/main" id="{B63AEBB4-C0EF-2FCE-2DA5-CB6FFD33C83F}"/>
              </a:ext>
            </a:extLst>
          </p:cNvPr>
          <p:cNvCxnSpPr>
            <a:cxnSpLocks/>
            <a:stCxn id="98" idx="3"/>
            <a:endCxn id="235" idx="1"/>
          </p:cNvCxnSpPr>
          <p:nvPr/>
        </p:nvCxnSpPr>
        <p:spPr>
          <a:xfrm flipV="1">
            <a:off x="10225523" y="5761915"/>
            <a:ext cx="4433953" cy="77264"/>
          </a:xfrm>
          <a:prstGeom prst="bentConnector3">
            <a:avLst>
              <a:gd name="adj1" fmla="val 8643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Connector: Elbow 254">
            <a:extLst>
              <a:ext uri="{FF2B5EF4-FFF2-40B4-BE49-F238E27FC236}">
                <a16:creationId xmlns:a16="http://schemas.microsoft.com/office/drawing/2014/main" id="{69D71E36-2D44-73F6-83EB-96000E0A5E16}"/>
              </a:ext>
            </a:extLst>
          </p:cNvPr>
          <p:cNvCxnSpPr>
            <a:cxnSpLocks/>
            <a:stCxn id="98" idx="3"/>
            <a:endCxn id="241" idx="1"/>
          </p:cNvCxnSpPr>
          <p:nvPr/>
        </p:nvCxnSpPr>
        <p:spPr>
          <a:xfrm>
            <a:off x="10225523" y="5839179"/>
            <a:ext cx="4433953" cy="3587806"/>
          </a:xfrm>
          <a:prstGeom prst="bentConnector3">
            <a:avLst>
              <a:gd name="adj1" fmla="val 8633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7" name="Connector: Elbow 256">
            <a:extLst>
              <a:ext uri="{FF2B5EF4-FFF2-40B4-BE49-F238E27FC236}">
                <a16:creationId xmlns:a16="http://schemas.microsoft.com/office/drawing/2014/main" id="{D5103323-CFBE-8EC1-EA00-A7BF995B1958}"/>
              </a:ext>
            </a:extLst>
          </p:cNvPr>
          <p:cNvCxnSpPr>
            <a:stCxn id="98" idx="3"/>
            <a:endCxn id="137" idx="1"/>
          </p:cNvCxnSpPr>
          <p:nvPr/>
        </p:nvCxnSpPr>
        <p:spPr>
          <a:xfrm>
            <a:off x="10225523" y="5839179"/>
            <a:ext cx="4433953" cy="5427598"/>
          </a:xfrm>
          <a:prstGeom prst="bentConnector3">
            <a:avLst>
              <a:gd name="adj1" fmla="val 8633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7" name="Rectangle 296">
            <a:extLst>
              <a:ext uri="{FF2B5EF4-FFF2-40B4-BE49-F238E27FC236}">
                <a16:creationId xmlns:a16="http://schemas.microsoft.com/office/drawing/2014/main" id="{B909A62D-689D-8BBF-FD37-93B1EE17A26D}"/>
              </a:ext>
            </a:extLst>
          </p:cNvPr>
          <p:cNvSpPr/>
          <p:nvPr/>
        </p:nvSpPr>
        <p:spPr bwMode="auto">
          <a:xfrm>
            <a:off x="14659476" y="145741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Acquire to dispose</a:t>
            </a:r>
          </a:p>
        </p:txBody>
      </p:sp>
      <p:cxnSp>
        <p:nvCxnSpPr>
          <p:cNvPr id="314" name="Connector: Elbow 313">
            <a:extLst>
              <a:ext uri="{FF2B5EF4-FFF2-40B4-BE49-F238E27FC236}">
                <a16:creationId xmlns:a16="http://schemas.microsoft.com/office/drawing/2014/main" id="{48BBF6F9-1CDC-DE45-FA85-F80364858974}"/>
              </a:ext>
            </a:extLst>
          </p:cNvPr>
          <p:cNvCxnSpPr>
            <a:cxnSpLocks/>
            <a:stCxn id="98" idx="3"/>
            <a:endCxn id="297" idx="1"/>
          </p:cNvCxnSpPr>
          <p:nvPr/>
        </p:nvCxnSpPr>
        <p:spPr>
          <a:xfrm flipV="1">
            <a:off x="10225523" y="2187463"/>
            <a:ext cx="4433953" cy="3651716"/>
          </a:xfrm>
          <a:prstGeom prst="bentConnector3">
            <a:avLst>
              <a:gd name="adj1" fmla="val 8629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7" name="Connector: Elbow 316">
            <a:extLst>
              <a:ext uri="{FF2B5EF4-FFF2-40B4-BE49-F238E27FC236}">
                <a16:creationId xmlns:a16="http://schemas.microsoft.com/office/drawing/2014/main" id="{162DAF75-6BE6-5B1D-92DF-A5CA0B4E9EC6}"/>
              </a:ext>
            </a:extLst>
          </p:cNvPr>
          <p:cNvCxnSpPr>
            <a:cxnSpLocks/>
            <a:stCxn id="85" idx="3"/>
            <a:endCxn id="136" idx="1"/>
          </p:cNvCxnSpPr>
          <p:nvPr/>
        </p:nvCxnSpPr>
        <p:spPr>
          <a:xfrm>
            <a:off x="10225523" y="10630500"/>
            <a:ext cx="4433953" cy="4232290"/>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2" name="Connector: Elbow 351">
            <a:extLst>
              <a:ext uri="{FF2B5EF4-FFF2-40B4-BE49-F238E27FC236}">
                <a16:creationId xmlns:a16="http://schemas.microsoft.com/office/drawing/2014/main" id="{09ADB3F4-E652-7346-82B2-768FF106AC9B}"/>
              </a:ext>
            </a:extLst>
          </p:cNvPr>
          <p:cNvCxnSpPr>
            <a:stCxn id="297" idx="3"/>
            <a:endCxn id="103" idx="3"/>
          </p:cNvCxnSpPr>
          <p:nvPr/>
        </p:nvCxnSpPr>
        <p:spPr>
          <a:xfrm flipH="1">
            <a:off x="16671156" y="2187463"/>
            <a:ext cx="1476" cy="13944502"/>
          </a:xfrm>
          <a:prstGeom prst="bentConnector3">
            <a:avLst>
              <a:gd name="adj1" fmla="val -154878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406E7CA2-2A60-F228-77AA-AE78BB07948B}"/>
              </a:ext>
            </a:extLst>
          </p:cNvPr>
          <p:cNvCxnSpPr>
            <a:cxnSpLocks/>
            <a:stCxn id="2" idx="2"/>
            <a:endCxn id="83" idx="0"/>
          </p:cNvCxnSpPr>
          <p:nvPr/>
        </p:nvCxnSpPr>
        <p:spPr>
          <a:xfrm rot="5400000">
            <a:off x="8518224" y="2004468"/>
            <a:ext cx="757989" cy="1270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A9E4A6B3-DE47-E021-F9F8-13C399C8B69C}"/>
              </a:ext>
            </a:extLst>
          </p:cNvPr>
          <p:cNvCxnSpPr>
            <a:cxnSpLocks/>
            <a:stCxn id="2" idx="2"/>
            <a:endCxn id="21" idx="0"/>
          </p:cNvCxnSpPr>
          <p:nvPr/>
        </p:nvCxnSpPr>
        <p:spPr>
          <a:xfrm rot="16200000" flipH="1">
            <a:off x="10148216" y="374475"/>
            <a:ext cx="757989" cy="3259985"/>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138B298A-1BA3-2F98-0F2C-CE690B1ADF5D}"/>
              </a:ext>
            </a:extLst>
          </p:cNvPr>
          <p:cNvCxnSpPr>
            <a:cxnSpLocks/>
            <a:stCxn id="21" idx="2"/>
            <a:endCxn id="98" idx="0"/>
          </p:cNvCxnSpPr>
          <p:nvPr/>
        </p:nvCxnSpPr>
        <p:spPr>
          <a:xfrm rot="5400000">
            <a:off x="9894422" y="2846352"/>
            <a:ext cx="1265578" cy="3259985"/>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DAE5403F-9AFC-FE7E-D4BC-7FF38DDA5530}"/>
              </a:ext>
            </a:extLst>
          </p:cNvPr>
          <p:cNvCxnSpPr>
            <a:cxnSpLocks/>
            <a:stCxn id="83" idx="2"/>
            <a:endCxn id="98" idx="0"/>
          </p:cNvCxnSpPr>
          <p:nvPr/>
        </p:nvCxnSpPr>
        <p:spPr>
          <a:xfrm rot="5400000">
            <a:off x="8264429" y="4476344"/>
            <a:ext cx="1265578" cy="1270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9BC1A235-BFE0-F5CB-99A1-DD8F5E7ED066}"/>
              </a:ext>
            </a:extLst>
          </p:cNvPr>
          <p:cNvCxnSpPr>
            <a:cxnSpLocks/>
            <a:stCxn id="20" idx="2"/>
            <a:endCxn id="98" idx="0"/>
          </p:cNvCxnSpPr>
          <p:nvPr/>
        </p:nvCxnSpPr>
        <p:spPr>
          <a:xfrm rot="16200000" flipH="1">
            <a:off x="6665220" y="2877135"/>
            <a:ext cx="1265578" cy="3198417"/>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EF1D8042-4144-224B-55C2-849B42CC9CDF}"/>
              </a:ext>
            </a:extLst>
          </p:cNvPr>
          <p:cNvCxnSpPr>
            <a:stCxn id="134" idx="3"/>
            <a:endCxn id="103" idx="3"/>
          </p:cNvCxnSpPr>
          <p:nvPr/>
        </p:nvCxnSpPr>
        <p:spPr>
          <a:xfrm flipH="1">
            <a:off x="16671156" y="3940168"/>
            <a:ext cx="1476" cy="12191797"/>
          </a:xfrm>
          <a:prstGeom prst="bentConnector3">
            <a:avLst>
              <a:gd name="adj1" fmla="val -154878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38075374-B369-6E0D-8776-D3118A85AB3B}"/>
              </a:ext>
            </a:extLst>
          </p:cNvPr>
          <p:cNvCxnSpPr>
            <a:stCxn id="135" idx="3"/>
            <a:endCxn id="103" idx="3"/>
          </p:cNvCxnSpPr>
          <p:nvPr/>
        </p:nvCxnSpPr>
        <p:spPr>
          <a:xfrm>
            <a:off x="16659932" y="12980016"/>
            <a:ext cx="11224" cy="3151949"/>
          </a:xfrm>
          <a:prstGeom prst="bentConnector3">
            <a:avLst>
              <a:gd name="adj1" fmla="val 213670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13E47CD4-AFA4-6B60-E65F-0840ECE3C934}"/>
              </a:ext>
            </a:extLst>
          </p:cNvPr>
          <p:cNvCxnSpPr>
            <a:stCxn id="235" idx="3"/>
            <a:endCxn id="103" idx="3"/>
          </p:cNvCxnSpPr>
          <p:nvPr/>
        </p:nvCxnSpPr>
        <p:spPr>
          <a:xfrm>
            <a:off x="16671156" y="5761915"/>
            <a:ext cx="12700" cy="10370050"/>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4A01D496-FF4E-B6DA-727F-829C66A3AFFA}"/>
              </a:ext>
            </a:extLst>
          </p:cNvPr>
          <p:cNvCxnSpPr>
            <a:stCxn id="241" idx="3"/>
            <a:endCxn id="103" idx="3"/>
          </p:cNvCxnSpPr>
          <p:nvPr/>
        </p:nvCxnSpPr>
        <p:spPr>
          <a:xfrm>
            <a:off x="16671156" y="9426985"/>
            <a:ext cx="12700" cy="6704980"/>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654A5BA2-C9AC-5C27-3626-33B491950C40}"/>
              </a:ext>
            </a:extLst>
          </p:cNvPr>
          <p:cNvCxnSpPr>
            <a:stCxn id="137" idx="3"/>
            <a:endCxn id="103" idx="3"/>
          </p:cNvCxnSpPr>
          <p:nvPr/>
        </p:nvCxnSpPr>
        <p:spPr>
          <a:xfrm flipH="1">
            <a:off x="16671156" y="11266777"/>
            <a:ext cx="1476" cy="4865188"/>
          </a:xfrm>
          <a:prstGeom prst="bentConnector3">
            <a:avLst>
              <a:gd name="adj1" fmla="val -154878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9B868DE6-1F7E-F123-C274-353BAB1EAA35}"/>
              </a:ext>
            </a:extLst>
          </p:cNvPr>
          <p:cNvCxnSpPr>
            <a:stCxn id="136" idx="3"/>
            <a:endCxn id="103" idx="3"/>
          </p:cNvCxnSpPr>
          <p:nvPr/>
        </p:nvCxnSpPr>
        <p:spPr>
          <a:xfrm flipH="1">
            <a:off x="16671156" y="14862790"/>
            <a:ext cx="1476" cy="1269175"/>
          </a:xfrm>
          <a:prstGeom prst="bentConnector3">
            <a:avLst>
              <a:gd name="adj1" fmla="val -154878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469B6175-94D7-0E0A-2669-820F17DCCA83}"/>
              </a:ext>
            </a:extLst>
          </p:cNvPr>
          <p:cNvSpPr/>
          <p:nvPr/>
        </p:nvSpPr>
        <p:spPr bwMode="auto">
          <a:xfrm>
            <a:off x="785196" y="11558944"/>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cxnSp>
        <p:nvCxnSpPr>
          <p:cNvPr id="67" name="Connector: Elbow 66">
            <a:extLst>
              <a:ext uri="{FF2B5EF4-FFF2-40B4-BE49-F238E27FC236}">
                <a16:creationId xmlns:a16="http://schemas.microsoft.com/office/drawing/2014/main" id="{7D234F7E-1CB5-C67C-25C5-1BF1E2DFB6E7}"/>
              </a:ext>
            </a:extLst>
          </p:cNvPr>
          <p:cNvCxnSpPr>
            <a:cxnSpLocks/>
            <a:stCxn id="14" idx="1"/>
            <a:endCxn id="66" idx="1"/>
          </p:cNvCxnSpPr>
          <p:nvPr/>
        </p:nvCxnSpPr>
        <p:spPr>
          <a:xfrm rot="10800000" flipV="1">
            <a:off x="785196" y="901846"/>
            <a:ext cx="12700" cy="11387144"/>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A8A6AB56-C8CC-7190-379A-7D438316A945}"/>
              </a:ext>
            </a:extLst>
          </p:cNvPr>
          <p:cNvCxnSpPr>
            <a:cxnSpLocks/>
            <a:stCxn id="85" idx="2"/>
            <a:endCxn id="86" idx="0"/>
          </p:cNvCxnSpPr>
          <p:nvPr/>
        </p:nvCxnSpPr>
        <p:spPr>
          <a:xfrm>
            <a:off x="8897218" y="11360546"/>
            <a:ext cx="0" cy="73383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93E8320F-2CEC-0725-C95B-AC5D2F809CF3}"/>
              </a:ext>
            </a:extLst>
          </p:cNvPr>
          <p:cNvCxnSpPr>
            <a:cxnSpLocks/>
            <a:stCxn id="86" idx="2"/>
            <a:endCxn id="8" idx="0"/>
          </p:cNvCxnSpPr>
          <p:nvPr/>
        </p:nvCxnSpPr>
        <p:spPr>
          <a:xfrm>
            <a:off x="8897218" y="13554471"/>
            <a:ext cx="0" cy="58522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1E94A8D9-30F4-A201-12F7-66AD25AECA53}"/>
              </a:ext>
            </a:extLst>
          </p:cNvPr>
          <p:cNvSpPr/>
          <p:nvPr/>
        </p:nvSpPr>
        <p:spPr bwMode="auto">
          <a:xfrm>
            <a:off x="14659476" y="685715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Forecast to plan</a:t>
            </a:r>
          </a:p>
        </p:txBody>
      </p:sp>
      <p:cxnSp>
        <p:nvCxnSpPr>
          <p:cNvPr id="239" name="Connector: Elbow 238">
            <a:extLst>
              <a:ext uri="{FF2B5EF4-FFF2-40B4-BE49-F238E27FC236}">
                <a16:creationId xmlns:a16="http://schemas.microsoft.com/office/drawing/2014/main" id="{F75EAE9B-3247-9DA7-8088-50333F582DBF}"/>
              </a:ext>
            </a:extLst>
          </p:cNvPr>
          <p:cNvCxnSpPr>
            <a:cxnSpLocks/>
            <a:stCxn id="119" idx="3"/>
            <a:endCxn id="103" idx="3"/>
          </p:cNvCxnSpPr>
          <p:nvPr/>
        </p:nvCxnSpPr>
        <p:spPr>
          <a:xfrm flipH="1">
            <a:off x="16671156" y="7587196"/>
            <a:ext cx="1476" cy="8544769"/>
          </a:xfrm>
          <a:prstGeom prst="bentConnector3">
            <a:avLst>
              <a:gd name="adj1" fmla="val -154878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A75DDE4-55E1-19DD-77ED-25FF48448529}"/>
              </a:ext>
            </a:extLst>
          </p:cNvPr>
          <p:cNvSpPr/>
          <p:nvPr/>
        </p:nvSpPr>
        <p:spPr bwMode="auto">
          <a:xfrm>
            <a:off x="785196" y="175010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Concept to market</a:t>
            </a:r>
          </a:p>
        </p:txBody>
      </p:sp>
      <p:cxnSp>
        <p:nvCxnSpPr>
          <p:cNvPr id="50" name="Connector: Elbow 49">
            <a:extLst>
              <a:ext uri="{FF2B5EF4-FFF2-40B4-BE49-F238E27FC236}">
                <a16:creationId xmlns:a16="http://schemas.microsoft.com/office/drawing/2014/main" id="{D5C45435-D784-79A7-12FB-56D554CD7646}"/>
              </a:ext>
            </a:extLst>
          </p:cNvPr>
          <p:cNvCxnSpPr>
            <a:cxnSpLocks/>
            <a:stCxn id="70" idx="3"/>
            <a:endCxn id="98" idx="1"/>
          </p:cNvCxnSpPr>
          <p:nvPr/>
        </p:nvCxnSpPr>
        <p:spPr>
          <a:xfrm flipV="1">
            <a:off x="2796876" y="5839179"/>
            <a:ext cx="4772037" cy="564510"/>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DFA6D390-6156-D112-81E6-DCDDFBA02C57}"/>
              </a:ext>
            </a:extLst>
          </p:cNvPr>
          <p:cNvCxnSpPr>
            <a:cxnSpLocks/>
            <a:stCxn id="71" idx="3"/>
            <a:endCxn id="98" idx="1"/>
          </p:cNvCxnSpPr>
          <p:nvPr/>
        </p:nvCxnSpPr>
        <p:spPr>
          <a:xfrm flipV="1">
            <a:off x="2796876" y="5839179"/>
            <a:ext cx="4772037" cy="2526277"/>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9EFAB0D2-FC14-5C8B-C8A0-F1A0D57B3DB8}"/>
              </a:ext>
            </a:extLst>
          </p:cNvPr>
          <p:cNvCxnSpPr>
            <a:cxnSpLocks/>
            <a:stCxn id="206" idx="3"/>
            <a:endCxn id="98" idx="1"/>
          </p:cNvCxnSpPr>
          <p:nvPr/>
        </p:nvCxnSpPr>
        <p:spPr>
          <a:xfrm flipV="1">
            <a:off x="2798352" y="5839179"/>
            <a:ext cx="4770561" cy="4488044"/>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A9C0FA9B-790F-3587-C53D-91AC97A86975}"/>
              </a:ext>
            </a:extLst>
          </p:cNvPr>
          <p:cNvCxnSpPr>
            <a:cxnSpLocks/>
            <a:stCxn id="66" idx="3"/>
            <a:endCxn id="98" idx="1"/>
          </p:cNvCxnSpPr>
          <p:nvPr/>
        </p:nvCxnSpPr>
        <p:spPr>
          <a:xfrm flipV="1">
            <a:off x="2796876" y="5839179"/>
            <a:ext cx="4772037" cy="6449811"/>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51B08ABA-1B64-530D-90DD-C0075DD6B526}"/>
              </a:ext>
            </a:extLst>
          </p:cNvPr>
          <p:cNvCxnSpPr>
            <a:cxnSpLocks/>
            <a:stCxn id="75" idx="3"/>
            <a:endCxn id="98" idx="1"/>
          </p:cNvCxnSpPr>
          <p:nvPr/>
        </p:nvCxnSpPr>
        <p:spPr>
          <a:xfrm flipV="1">
            <a:off x="2796876" y="5839179"/>
            <a:ext cx="4772037" cy="8411580"/>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74EE81AE-29A0-80AA-45C2-8BC98C6DBE62}"/>
              </a:ext>
            </a:extLst>
          </p:cNvPr>
          <p:cNvSpPr/>
          <p:nvPr/>
        </p:nvSpPr>
        <p:spPr bwMode="auto">
          <a:xfrm>
            <a:off x="785196" y="13520713"/>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cxnSp>
        <p:nvCxnSpPr>
          <p:cNvPr id="129" name="Straight Arrow Connector 202">
            <a:extLst>
              <a:ext uri="{FF2B5EF4-FFF2-40B4-BE49-F238E27FC236}">
                <a16:creationId xmlns:a16="http://schemas.microsoft.com/office/drawing/2014/main" id="{08972072-DA1F-7745-92B1-0553548E1BAF}"/>
              </a:ext>
            </a:extLst>
          </p:cNvPr>
          <p:cNvCxnSpPr>
            <a:cxnSpLocks/>
            <a:stCxn id="8" idx="3"/>
            <a:endCxn id="136" idx="1"/>
          </p:cNvCxnSpPr>
          <p:nvPr/>
        </p:nvCxnSpPr>
        <p:spPr>
          <a:xfrm flipV="1">
            <a:off x="10225523" y="14862790"/>
            <a:ext cx="4433953" cy="6953"/>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D28CA311-5AD9-A14D-9F3D-3FE2E3193915}"/>
              </a:ext>
            </a:extLst>
          </p:cNvPr>
          <p:cNvCxnSpPr>
            <a:cxnSpLocks/>
            <a:stCxn id="198" idx="3"/>
            <a:endCxn id="135" idx="1"/>
          </p:cNvCxnSpPr>
          <p:nvPr/>
        </p:nvCxnSpPr>
        <p:spPr>
          <a:xfrm>
            <a:off x="10463567" y="7991690"/>
            <a:ext cx="4183209" cy="4988326"/>
          </a:xfrm>
          <a:prstGeom prst="bentConnector3">
            <a:avLst>
              <a:gd name="adj1" fmla="val 6630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7C758E08-32D9-0339-E29E-174FB67C0202}"/>
              </a:ext>
            </a:extLst>
          </p:cNvPr>
          <p:cNvCxnSpPr>
            <a:cxnSpLocks/>
            <a:stCxn id="10" idx="3"/>
            <a:endCxn id="20" idx="1"/>
          </p:cNvCxnSpPr>
          <p:nvPr/>
        </p:nvCxnSpPr>
        <p:spPr>
          <a:xfrm>
            <a:off x="2798352" y="2480155"/>
            <a:ext cx="1572144" cy="633354"/>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8" name="Diamond 197">
            <a:extLst>
              <a:ext uri="{FF2B5EF4-FFF2-40B4-BE49-F238E27FC236}">
                <a16:creationId xmlns:a16="http://schemas.microsoft.com/office/drawing/2014/main" id="{44C364FB-71B5-979C-C2C9-3E3B36B0D535}"/>
              </a:ext>
            </a:extLst>
          </p:cNvPr>
          <p:cNvSpPr/>
          <p:nvPr/>
        </p:nvSpPr>
        <p:spPr bwMode="auto">
          <a:xfrm>
            <a:off x="7330869" y="7134314"/>
            <a:ext cx="3132698" cy="1714752"/>
          </a:xfrm>
          <a:prstGeom prst="diamond">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Is two-way match</a:t>
            </a:r>
          </a:p>
        </p:txBody>
      </p:sp>
      <p:sp>
        <p:nvSpPr>
          <p:cNvPr id="242" name="TextBox 241">
            <a:extLst>
              <a:ext uri="{FF2B5EF4-FFF2-40B4-BE49-F238E27FC236}">
                <a16:creationId xmlns:a16="http://schemas.microsoft.com/office/drawing/2014/main" id="{84A03CDD-B2E3-E17E-AC0E-ED41482C3DA2}"/>
              </a:ext>
            </a:extLst>
          </p:cNvPr>
          <p:cNvSpPr txBox="1"/>
          <p:nvPr/>
        </p:nvSpPr>
        <p:spPr>
          <a:xfrm>
            <a:off x="7133668" y="8768201"/>
            <a:ext cx="784645" cy="307777"/>
          </a:xfrm>
          <a:prstGeom prst="rect">
            <a:avLst/>
          </a:prstGeom>
          <a:noFill/>
        </p:spPr>
        <p:txBody>
          <a:bodyPr wrap="square" lIns="0" tIns="0" rIns="0" bIns="0" rtlCol="0">
            <a:spAutoFit/>
          </a:bodyPr>
          <a:lstStyle/>
          <a:p>
            <a:pPr algn="ctr"/>
            <a:r>
              <a:rPr lang="en-US" sz="2000" dirty="0"/>
              <a:t>Yes</a:t>
            </a:r>
          </a:p>
        </p:txBody>
      </p:sp>
      <p:sp>
        <p:nvSpPr>
          <p:cNvPr id="243" name="TextBox 242">
            <a:extLst>
              <a:ext uri="{FF2B5EF4-FFF2-40B4-BE49-F238E27FC236}">
                <a16:creationId xmlns:a16="http://schemas.microsoft.com/office/drawing/2014/main" id="{1A6C3A24-B5D1-45D0-3EC1-95DA5B3265BD}"/>
              </a:ext>
            </a:extLst>
          </p:cNvPr>
          <p:cNvSpPr txBox="1"/>
          <p:nvPr/>
        </p:nvSpPr>
        <p:spPr>
          <a:xfrm>
            <a:off x="11372499" y="8096728"/>
            <a:ext cx="784645" cy="307777"/>
          </a:xfrm>
          <a:prstGeom prst="rect">
            <a:avLst/>
          </a:prstGeom>
          <a:noFill/>
        </p:spPr>
        <p:txBody>
          <a:bodyPr wrap="square" lIns="0" tIns="0" rIns="0" bIns="0" rtlCol="0">
            <a:spAutoFit/>
          </a:bodyPr>
          <a:lstStyle/>
          <a:p>
            <a:pPr algn="ctr"/>
            <a:r>
              <a:rPr lang="en-US" sz="2000" dirty="0"/>
              <a:t>No</a:t>
            </a:r>
          </a:p>
        </p:txBody>
      </p:sp>
      <p:cxnSp>
        <p:nvCxnSpPr>
          <p:cNvPr id="244" name="Connector: Elbow 243">
            <a:extLst>
              <a:ext uri="{FF2B5EF4-FFF2-40B4-BE49-F238E27FC236}">
                <a16:creationId xmlns:a16="http://schemas.microsoft.com/office/drawing/2014/main" id="{F49100CE-1295-45C5-21CE-A776922A4EE3}"/>
              </a:ext>
            </a:extLst>
          </p:cNvPr>
          <p:cNvCxnSpPr>
            <a:cxnSpLocks/>
            <a:stCxn id="198" idx="1"/>
            <a:endCxn id="85" idx="0"/>
          </p:cNvCxnSpPr>
          <p:nvPr/>
        </p:nvCxnSpPr>
        <p:spPr>
          <a:xfrm rot="10800000" flipH="1" flipV="1">
            <a:off x="7330868" y="7991690"/>
            <a:ext cx="1566349" cy="1908764"/>
          </a:xfrm>
          <a:prstGeom prst="bentConnector4">
            <a:avLst>
              <a:gd name="adj1" fmla="val -14594"/>
              <a:gd name="adj2" fmla="val 7245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BDFD2A5-9C04-73FA-A22B-F80667923AE2}"/>
              </a:ext>
            </a:extLst>
          </p:cNvPr>
          <p:cNvCxnSpPr>
            <a:cxnSpLocks/>
          </p:cNvCxnSpPr>
          <p:nvPr/>
        </p:nvCxnSpPr>
        <p:spPr>
          <a:xfrm>
            <a:off x="8897217" y="9372311"/>
            <a:ext cx="3842821" cy="0"/>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AC09C31A-46FF-CE58-E630-B591D3C3EDAC}"/>
              </a:ext>
            </a:extLst>
          </p:cNvPr>
          <p:cNvCxnSpPr>
            <a:cxnSpLocks/>
          </p:cNvCxnSpPr>
          <p:nvPr/>
        </p:nvCxnSpPr>
        <p:spPr>
          <a:xfrm flipV="1">
            <a:off x="12740038" y="9372311"/>
            <a:ext cx="0" cy="3976355"/>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530FA3B-CA8A-AD5C-9417-F9AD5A3B5387}"/>
              </a:ext>
            </a:extLst>
          </p:cNvPr>
          <p:cNvCxnSpPr>
            <a:cxnSpLocks/>
          </p:cNvCxnSpPr>
          <p:nvPr/>
        </p:nvCxnSpPr>
        <p:spPr>
          <a:xfrm>
            <a:off x="12740038" y="13348666"/>
            <a:ext cx="1906738" cy="9236"/>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Connector: Elbow 265">
            <a:extLst>
              <a:ext uri="{FF2B5EF4-FFF2-40B4-BE49-F238E27FC236}">
                <a16:creationId xmlns:a16="http://schemas.microsoft.com/office/drawing/2014/main" id="{92A2CE5A-D167-1ABD-72C6-EBDFF240E1E1}"/>
              </a:ext>
            </a:extLst>
          </p:cNvPr>
          <p:cNvCxnSpPr>
            <a:cxnSpLocks/>
            <a:stCxn id="98" idx="3"/>
            <a:endCxn id="119" idx="1"/>
          </p:cNvCxnSpPr>
          <p:nvPr/>
        </p:nvCxnSpPr>
        <p:spPr>
          <a:xfrm>
            <a:off x="10225523" y="5839179"/>
            <a:ext cx="4433953" cy="1748017"/>
          </a:xfrm>
          <a:prstGeom prst="bentConnector3">
            <a:avLst>
              <a:gd name="adj1" fmla="val 8651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4" name="Connector: Elbow 283">
            <a:extLst>
              <a:ext uri="{FF2B5EF4-FFF2-40B4-BE49-F238E27FC236}">
                <a16:creationId xmlns:a16="http://schemas.microsoft.com/office/drawing/2014/main" id="{B0CB9950-9599-1E6E-FB75-1895726DD872}"/>
              </a:ext>
            </a:extLst>
          </p:cNvPr>
          <p:cNvCxnSpPr>
            <a:cxnSpLocks/>
            <a:stCxn id="14" idx="1"/>
            <a:endCxn id="10" idx="1"/>
          </p:cNvCxnSpPr>
          <p:nvPr/>
        </p:nvCxnSpPr>
        <p:spPr>
          <a:xfrm rot="10800000" flipV="1">
            <a:off x="785196" y="901845"/>
            <a:ext cx="12700" cy="1578309"/>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7" name="Connector: Elbow 286">
            <a:extLst>
              <a:ext uri="{FF2B5EF4-FFF2-40B4-BE49-F238E27FC236}">
                <a16:creationId xmlns:a16="http://schemas.microsoft.com/office/drawing/2014/main" id="{7B2DE402-B665-540B-927A-DF4FE041F871}"/>
              </a:ext>
            </a:extLst>
          </p:cNvPr>
          <p:cNvCxnSpPr>
            <a:cxnSpLocks/>
            <a:stCxn id="14" idx="1"/>
            <a:endCxn id="75" idx="1"/>
          </p:cNvCxnSpPr>
          <p:nvPr/>
        </p:nvCxnSpPr>
        <p:spPr>
          <a:xfrm rot="10800000" flipV="1">
            <a:off x="785196" y="901845"/>
            <a:ext cx="12700" cy="1334891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02">
            <a:extLst>
              <a:ext uri="{FF2B5EF4-FFF2-40B4-BE49-F238E27FC236}">
                <a16:creationId xmlns:a16="http://schemas.microsoft.com/office/drawing/2014/main" id="{E4B3C269-7468-C376-4035-0279AB586F34}"/>
              </a:ext>
            </a:extLst>
          </p:cNvPr>
          <p:cNvCxnSpPr>
            <a:cxnSpLocks/>
            <a:stCxn id="8" idx="2"/>
            <a:endCxn id="103" idx="1"/>
          </p:cNvCxnSpPr>
          <p:nvPr/>
        </p:nvCxnSpPr>
        <p:spPr>
          <a:xfrm rot="16200000" flipH="1">
            <a:off x="11511521" y="12985485"/>
            <a:ext cx="532176" cy="5760783"/>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30487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8744173" y="1444647"/>
            <a:ext cx="9515060" cy="12140724"/>
          </a:xfrm>
          <a:prstGeom prst="rect">
            <a:avLst/>
          </a:prstGeom>
          <a:solidFill>
            <a:schemeClr val="bg2">
              <a:lumMod val="85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18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5" y="30547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97943" y="14446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Product and service lifecycle management</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1304521" y="998653"/>
            <a:ext cx="2" cy="44599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2862056" y="144464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product lines</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297943" y="3442787"/>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5814636" y="144464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Organize products</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15311148" y="803193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Assign employee access to catalogs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12355388" y="803193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Assign vendors to catalogs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12355396" y="3442785"/>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Define procurement catalogs</a:t>
            </a:r>
          </a:p>
        </p:txBody>
      </p:sp>
      <p:sp>
        <p:nvSpPr>
          <p:cNvPr id="100" name="Flowchart: Predefined Process 99">
            <a:extLst>
              <a:ext uri="{FF2B5EF4-FFF2-40B4-BE49-F238E27FC236}">
                <a16:creationId xmlns:a16="http://schemas.microsoft.com/office/drawing/2014/main" id="{93817FB8-E531-928E-EDCA-28D15D385FDA}"/>
              </a:ext>
            </a:extLst>
          </p:cNvPr>
          <p:cNvSpPr/>
          <p:nvPr/>
        </p:nvSpPr>
        <p:spPr bwMode="auto">
          <a:xfrm>
            <a:off x="12361738" y="1015382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Configure access to external catalogs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2555310" y="12503704"/>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cxnSp>
        <p:nvCxnSpPr>
          <p:cNvPr id="127" name="Straight Arrow Connector 126">
            <a:extLst>
              <a:ext uri="{FF2B5EF4-FFF2-40B4-BE49-F238E27FC236}">
                <a16:creationId xmlns:a16="http://schemas.microsoft.com/office/drawing/2014/main" id="{2A314715-7308-1DDB-92FA-5562E6765CD5}"/>
              </a:ext>
            </a:extLst>
          </p:cNvPr>
          <p:cNvCxnSpPr>
            <a:cxnSpLocks/>
            <a:stCxn id="83" idx="3"/>
            <a:endCxn id="85" idx="1"/>
          </p:cNvCxnSpPr>
          <p:nvPr/>
        </p:nvCxnSpPr>
        <p:spPr>
          <a:xfrm>
            <a:off x="5262356" y="2174693"/>
            <a:ext cx="552280"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3DA6DC9-174D-2F81-998F-C18F5D2FCC4E}"/>
              </a:ext>
            </a:extLst>
          </p:cNvPr>
          <p:cNvCxnSpPr>
            <a:stCxn id="15" idx="3"/>
            <a:endCxn id="83" idx="1"/>
          </p:cNvCxnSpPr>
          <p:nvPr/>
        </p:nvCxnSpPr>
        <p:spPr>
          <a:xfrm flipV="1">
            <a:off x="2311099" y="2174693"/>
            <a:ext cx="550957" cy="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F9CCFD52-6B74-1D2F-A2D1-DEE35CE9F008}"/>
              </a:ext>
            </a:extLst>
          </p:cNvPr>
          <p:cNvCxnSpPr>
            <a:stCxn id="85" idx="3"/>
            <a:endCxn id="96" idx="0"/>
          </p:cNvCxnSpPr>
          <p:nvPr/>
        </p:nvCxnSpPr>
        <p:spPr>
          <a:xfrm>
            <a:off x="8214936" y="2174693"/>
            <a:ext cx="5340606" cy="1268092"/>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7E4F084D-1F1F-CD26-F997-A63FD2AA8448}"/>
              </a:ext>
            </a:extLst>
          </p:cNvPr>
          <p:cNvCxnSpPr>
            <a:stCxn id="14" idx="1"/>
            <a:endCxn id="84" idx="1"/>
          </p:cNvCxnSpPr>
          <p:nvPr/>
        </p:nvCxnSpPr>
        <p:spPr>
          <a:xfrm rot="10800000" flipV="1">
            <a:off x="297943" y="652065"/>
            <a:ext cx="2" cy="3520768"/>
          </a:xfrm>
          <a:prstGeom prst="bentConnector3">
            <a:avLst>
              <a:gd name="adj1" fmla="val 114301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Flowchart: Predefined Process 45">
            <a:extLst>
              <a:ext uri="{FF2B5EF4-FFF2-40B4-BE49-F238E27FC236}">
                <a16:creationId xmlns:a16="http://schemas.microsoft.com/office/drawing/2014/main" id="{E264BFF1-7D1A-A187-866E-E725C288A64B}"/>
              </a:ext>
            </a:extLst>
          </p:cNvPr>
          <p:cNvSpPr/>
          <p:nvPr/>
        </p:nvSpPr>
        <p:spPr bwMode="auto">
          <a:xfrm>
            <a:off x="2862056" y="344278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Create vendors</a:t>
            </a:r>
          </a:p>
        </p:txBody>
      </p:sp>
      <p:cxnSp>
        <p:nvCxnSpPr>
          <p:cNvPr id="48" name="Straight Arrow Connector 47">
            <a:extLst>
              <a:ext uri="{FF2B5EF4-FFF2-40B4-BE49-F238E27FC236}">
                <a16:creationId xmlns:a16="http://schemas.microsoft.com/office/drawing/2014/main" id="{EA9CD871-B2D7-3D27-046D-B24EF4FBF2B7}"/>
              </a:ext>
            </a:extLst>
          </p:cNvPr>
          <p:cNvCxnSpPr>
            <a:stCxn id="84" idx="3"/>
            <a:endCxn id="46" idx="1"/>
          </p:cNvCxnSpPr>
          <p:nvPr/>
        </p:nvCxnSpPr>
        <p:spPr>
          <a:xfrm flipV="1">
            <a:off x="2311099" y="4172831"/>
            <a:ext cx="550957" cy="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2D6D6C9-8178-36D4-B7C9-B988AE728C81}"/>
              </a:ext>
            </a:extLst>
          </p:cNvPr>
          <p:cNvCxnSpPr>
            <a:stCxn id="46" idx="3"/>
            <a:endCxn id="96" idx="1"/>
          </p:cNvCxnSpPr>
          <p:nvPr/>
        </p:nvCxnSpPr>
        <p:spPr>
          <a:xfrm>
            <a:off x="5262356" y="4172831"/>
            <a:ext cx="7093040"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Flowchart: Predefined Process 81">
            <a:extLst>
              <a:ext uri="{FF2B5EF4-FFF2-40B4-BE49-F238E27FC236}">
                <a16:creationId xmlns:a16="http://schemas.microsoft.com/office/drawing/2014/main" id="{F5F4691B-28BB-A915-BA2C-027DA4AD9394}"/>
              </a:ext>
            </a:extLst>
          </p:cNvPr>
          <p:cNvSpPr/>
          <p:nvPr/>
        </p:nvSpPr>
        <p:spPr bwMode="auto">
          <a:xfrm>
            <a:off x="12355388" y="547677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Create procurement catalogs</a:t>
            </a:r>
          </a:p>
        </p:txBody>
      </p:sp>
      <p:sp>
        <p:nvSpPr>
          <p:cNvPr id="94" name="Flowchart: Predefined Process 93">
            <a:extLst>
              <a:ext uri="{FF2B5EF4-FFF2-40B4-BE49-F238E27FC236}">
                <a16:creationId xmlns:a16="http://schemas.microsoft.com/office/drawing/2014/main" id="{504EF41F-C539-C75F-E733-B5E01D43B4AE}"/>
              </a:ext>
            </a:extLst>
          </p:cNvPr>
          <p:cNvSpPr/>
          <p:nvPr/>
        </p:nvSpPr>
        <p:spPr bwMode="auto">
          <a:xfrm>
            <a:off x="9399629" y="803193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Assign products to catalogs</a:t>
            </a:r>
          </a:p>
        </p:txBody>
      </p:sp>
      <p:cxnSp>
        <p:nvCxnSpPr>
          <p:cNvPr id="128" name="Connector: Elbow 127">
            <a:extLst>
              <a:ext uri="{FF2B5EF4-FFF2-40B4-BE49-F238E27FC236}">
                <a16:creationId xmlns:a16="http://schemas.microsoft.com/office/drawing/2014/main" id="{32CE102B-2D40-3C5D-8021-18A494EB118C}"/>
              </a:ext>
            </a:extLst>
          </p:cNvPr>
          <p:cNvCxnSpPr>
            <a:stCxn id="94" idx="0"/>
            <a:endCxn id="86" idx="0"/>
          </p:cNvCxnSpPr>
          <p:nvPr/>
        </p:nvCxnSpPr>
        <p:spPr>
          <a:xfrm rot="5400000" flipH="1" flipV="1">
            <a:off x="13555538" y="5076175"/>
            <a:ext cx="12700" cy="5911519"/>
          </a:xfrm>
          <a:prstGeom prst="bentConnector3">
            <a:avLst>
              <a:gd name="adj1" fmla="val 1800000"/>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F1D23CC-0733-8A1A-ADAE-054DFB5167D3}"/>
              </a:ext>
            </a:extLst>
          </p:cNvPr>
          <p:cNvCxnSpPr>
            <a:endCxn id="86" idx="2"/>
          </p:cNvCxnSpPr>
          <p:nvPr/>
        </p:nvCxnSpPr>
        <p:spPr>
          <a:xfrm>
            <a:off x="10601325" y="9492026"/>
            <a:ext cx="5909973" cy="12700"/>
          </a:xfrm>
          <a:prstGeom prst="bentConnector4">
            <a:avLst>
              <a:gd name="adj1" fmla="val 38"/>
              <a:gd name="adj2" fmla="val 1750000"/>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310B7379-BD78-F696-F444-A6D5E97DBF04}"/>
              </a:ext>
            </a:extLst>
          </p:cNvPr>
          <p:cNvCxnSpPr>
            <a:cxnSpLocks/>
            <a:stCxn id="82" idx="2"/>
          </p:cNvCxnSpPr>
          <p:nvPr/>
        </p:nvCxnSpPr>
        <p:spPr>
          <a:xfrm>
            <a:off x="13555538" y="6936865"/>
            <a:ext cx="0" cy="86411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4DED22A9-C3AD-24BC-F09A-23A9316FC9C5}"/>
              </a:ext>
            </a:extLst>
          </p:cNvPr>
          <p:cNvCxnSpPr>
            <a:stCxn id="96" idx="2"/>
            <a:endCxn id="82" idx="0"/>
          </p:cNvCxnSpPr>
          <p:nvPr/>
        </p:nvCxnSpPr>
        <p:spPr>
          <a:xfrm flipH="1">
            <a:off x="13555538" y="4902877"/>
            <a:ext cx="4" cy="57389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93C06812-9095-AB77-80F3-A57145190960}"/>
              </a:ext>
            </a:extLst>
          </p:cNvPr>
          <p:cNvCxnSpPr>
            <a:cxnSpLocks/>
            <a:endCxn id="100" idx="0"/>
          </p:cNvCxnSpPr>
          <p:nvPr/>
        </p:nvCxnSpPr>
        <p:spPr>
          <a:xfrm>
            <a:off x="13555538" y="9725294"/>
            <a:ext cx="6350" cy="42852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A0D3F96-4694-6C0C-868B-1650FC771102}"/>
              </a:ext>
            </a:extLst>
          </p:cNvPr>
          <p:cNvCxnSpPr>
            <a:stCxn id="94" idx="3"/>
            <a:endCxn id="87" idx="1"/>
          </p:cNvCxnSpPr>
          <p:nvPr/>
        </p:nvCxnSpPr>
        <p:spPr>
          <a:xfrm>
            <a:off x="11799929" y="8761980"/>
            <a:ext cx="555459" cy="0"/>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1C881AA8-F6D2-E199-1B93-815D9EB8A6C7}"/>
              </a:ext>
            </a:extLst>
          </p:cNvPr>
          <p:cNvCxnSpPr>
            <a:stCxn id="87" idx="3"/>
            <a:endCxn id="86" idx="1"/>
          </p:cNvCxnSpPr>
          <p:nvPr/>
        </p:nvCxnSpPr>
        <p:spPr>
          <a:xfrm>
            <a:off x="14755688" y="8761980"/>
            <a:ext cx="555460" cy="0"/>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C223A972-B729-047E-5E2D-68CC7697F8BB}"/>
              </a:ext>
            </a:extLst>
          </p:cNvPr>
          <p:cNvCxnSpPr>
            <a:cxnSpLocks/>
          </p:cNvCxnSpPr>
          <p:nvPr/>
        </p:nvCxnSpPr>
        <p:spPr>
          <a:xfrm>
            <a:off x="13555538" y="9504726"/>
            <a:ext cx="0" cy="265863"/>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ADABA476-32CF-AC84-D7D0-48C47E7FA6D6}"/>
              </a:ext>
            </a:extLst>
          </p:cNvPr>
          <p:cNvCxnSpPr>
            <a:endCxn id="87" idx="0"/>
          </p:cNvCxnSpPr>
          <p:nvPr/>
        </p:nvCxnSpPr>
        <p:spPr>
          <a:xfrm>
            <a:off x="13555538" y="7800975"/>
            <a:ext cx="0" cy="230959"/>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85D116E3-2F43-EE0F-7A33-1CBBC3A147D4}"/>
              </a:ext>
            </a:extLst>
          </p:cNvPr>
          <p:cNvCxnSpPr>
            <a:stCxn id="100" idx="2"/>
            <a:endCxn id="103" idx="0"/>
          </p:cNvCxnSpPr>
          <p:nvPr/>
        </p:nvCxnSpPr>
        <p:spPr>
          <a:xfrm>
            <a:off x="13561888" y="11613913"/>
            <a:ext cx="0" cy="88979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999038"/>
      </p:ext>
    </p:extLst>
  </p:cSld>
  <p:clrMapOvr>
    <a:masterClrMapping/>
  </p:clrMapOvr>
  <p:transition>
    <p:fade/>
  </p:transition>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6743415" y="320558"/>
            <a:ext cx="8406514" cy="17836571"/>
          </a:xfrm>
          <a:prstGeom prst="rect">
            <a:avLst/>
          </a:prstGeom>
          <a:solidFill>
            <a:schemeClr val="bg2">
              <a:lumMod val="85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400" b="1" dirty="0">
                <a:solidFill>
                  <a:schemeClr val="accent1"/>
                </a:solidFill>
                <a:ea typeface="Segoe UI" pitchFamily="34" charset="0"/>
                <a:cs typeface="Segoe UI"/>
              </a:rPr>
              <a:t>Business process area</a:t>
            </a:r>
            <a:endParaRPr lang="en-US" sz="2400" b="1" dirty="0">
              <a:solidFill>
                <a:schemeClr val="accent1"/>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637376" y="223367"/>
            <a:ext cx="2377440" cy="832537"/>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565187" y="2356830"/>
            <a:ext cx="2520000"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Product and service lifecycle management</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562810" y="4427209"/>
            <a:ext cx="2520000"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11148367" y="8007838"/>
            <a:ext cx="25200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Record invoice details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7858257" y="7999999"/>
            <a:ext cx="25200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Receive invoices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8764217" y="1462027"/>
            <a:ext cx="2520000"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a:rPr>
              <a:t>Process vendor invoices</a:t>
            </a:r>
            <a:endParaRPr lang="en-US" sz="1800" dirty="0">
              <a:solidFill>
                <a:schemeClr val="bg1"/>
              </a:solidFill>
              <a:ea typeface="Segoe UI" pitchFamily="34" charset="0"/>
              <a:cs typeface="Segoe UI" pitchFamily="34" charset="0"/>
            </a:endParaRPr>
          </a:p>
        </p:txBody>
      </p:sp>
      <p:sp>
        <p:nvSpPr>
          <p:cNvPr id="100" name="Flowchart: Predefined Process 99">
            <a:extLst>
              <a:ext uri="{FF2B5EF4-FFF2-40B4-BE49-F238E27FC236}">
                <a16:creationId xmlns:a16="http://schemas.microsoft.com/office/drawing/2014/main" id="{93817FB8-E531-928E-EDCA-28D15D385FDA}"/>
              </a:ext>
            </a:extLst>
          </p:cNvPr>
          <p:cNvSpPr/>
          <p:nvPr/>
        </p:nvSpPr>
        <p:spPr bwMode="auto">
          <a:xfrm>
            <a:off x="7984971" y="14688914"/>
            <a:ext cx="25200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Post invoices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732919" y="17293834"/>
            <a:ext cx="2377440"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cxnSp>
        <p:nvCxnSpPr>
          <p:cNvPr id="35" name="Connector: Elbow 34">
            <a:extLst>
              <a:ext uri="{FF2B5EF4-FFF2-40B4-BE49-F238E27FC236}">
                <a16:creationId xmlns:a16="http://schemas.microsoft.com/office/drawing/2014/main" id="{7E4F084D-1F1F-CD26-F997-A63FD2AA8448}"/>
              </a:ext>
            </a:extLst>
          </p:cNvPr>
          <p:cNvCxnSpPr>
            <a:cxnSpLocks/>
            <a:stCxn id="14" idx="1"/>
            <a:endCxn id="84" idx="1"/>
          </p:cNvCxnSpPr>
          <p:nvPr/>
        </p:nvCxnSpPr>
        <p:spPr>
          <a:xfrm rot="10800000" flipV="1">
            <a:off x="562810" y="639635"/>
            <a:ext cx="74566" cy="4517619"/>
          </a:xfrm>
          <a:prstGeom prst="bentConnector3">
            <a:avLst>
              <a:gd name="adj1" fmla="val 40657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Flowchart: Predefined Process 45">
            <a:extLst>
              <a:ext uri="{FF2B5EF4-FFF2-40B4-BE49-F238E27FC236}">
                <a16:creationId xmlns:a16="http://schemas.microsoft.com/office/drawing/2014/main" id="{E264BFF1-7D1A-A187-866E-E725C288A64B}"/>
              </a:ext>
            </a:extLst>
          </p:cNvPr>
          <p:cNvSpPr/>
          <p:nvPr/>
        </p:nvSpPr>
        <p:spPr bwMode="auto">
          <a:xfrm>
            <a:off x="581021" y="8763740"/>
            <a:ext cx="25200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Manage vendor relationship</a:t>
            </a:r>
          </a:p>
        </p:txBody>
      </p:sp>
      <p:cxnSp>
        <p:nvCxnSpPr>
          <p:cNvPr id="48" name="Straight Arrow Connector 47">
            <a:extLst>
              <a:ext uri="{FF2B5EF4-FFF2-40B4-BE49-F238E27FC236}">
                <a16:creationId xmlns:a16="http://schemas.microsoft.com/office/drawing/2014/main" id="{EA9CD871-B2D7-3D27-046D-B24EF4FBF2B7}"/>
              </a:ext>
            </a:extLst>
          </p:cNvPr>
          <p:cNvCxnSpPr>
            <a:cxnSpLocks/>
            <a:stCxn id="82" idx="2"/>
            <a:endCxn id="46" idx="0"/>
          </p:cNvCxnSpPr>
          <p:nvPr/>
        </p:nvCxnSpPr>
        <p:spPr>
          <a:xfrm>
            <a:off x="1827851" y="8007838"/>
            <a:ext cx="13170" cy="75590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Flowchart: Predefined Process 81">
            <a:extLst>
              <a:ext uri="{FF2B5EF4-FFF2-40B4-BE49-F238E27FC236}">
                <a16:creationId xmlns:a16="http://schemas.microsoft.com/office/drawing/2014/main" id="{F5F4691B-28BB-A915-BA2C-027DA4AD9394}"/>
              </a:ext>
            </a:extLst>
          </p:cNvPr>
          <p:cNvSpPr/>
          <p:nvPr/>
        </p:nvSpPr>
        <p:spPr bwMode="auto">
          <a:xfrm>
            <a:off x="567851" y="6547746"/>
            <a:ext cx="2520000" cy="1460092"/>
          </a:xfrm>
          <a:prstGeom prst="flowChartPredefinedProcess">
            <a:avLst/>
          </a:prstGeom>
          <a:solidFill>
            <a:srgbClr val="0078D4"/>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Define policies and procedures for procurement</a:t>
            </a:r>
          </a:p>
        </p:txBody>
      </p:sp>
      <p:sp>
        <p:nvSpPr>
          <p:cNvPr id="94" name="Flowchart: Predefined Process 93">
            <a:extLst>
              <a:ext uri="{FF2B5EF4-FFF2-40B4-BE49-F238E27FC236}">
                <a16:creationId xmlns:a16="http://schemas.microsoft.com/office/drawing/2014/main" id="{504EF41F-C539-C75F-E733-B5E01D43B4AE}"/>
              </a:ext>
            </a:extLst>
          </p:cNvPr>
          <p:cNvSpPr/>
          <p:nvPr/>
        </p:nvSpPr>
        <p:spPr bwMode="auto">
          <a:xfrm>
            <a:off x="11148367" y="5842929"/>
            <a:ext cx="25200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Generate a prepayment invoice</a:t>
            </a:r>
          </a:p>
        </p:txBody>
      </p:sp>
      <p:cxnSp>
        <p:nvCxnSpPr>
          <p:cNvPr id="164" name="Straight Arrow Connector 163">
            <a:extLst>
              <a:ext uri="{FF2B5EF4-FFF2-40B4-BE49-F238E27FC236}">
                <a16:creationId xmlns:a16="http://schemas.microsoft.com/office/drawing/2014/main" id="{93C06812-9095-AB77-80F3-A57145190960}"/>
              </a:ext>
            </a:extLst>
          </p:cNvPr>
          <p:cNvCxnSpPr>
            <a:cxnSpLocks/>
            <a:stCxn id="87" idx="3"/>
            <a:endCxn id="86" idx="1"/>
          </p:cNvCxnSpPr>
          <p:nvPr/>
        </p:nvCxnSpPr>
        <p:spPr>
          <a:xfrm>
            <a:off x="10378257" y="8730045"/>
            <a:ext cx="770110" cy="783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Flowchart: Predefined Process 3">
            <a:extLst>
              <a:ext uri="{FF2B5EF4-FFF2-40B4-BE49-F238E27FC236}">
                <a16:creationId xmlns:a16="http://schemas.microsoft.com/office/drawing/2014/main" id="{3D6B81FB-27C5-6DE2-F9D9-0F64F5BA7F42}"/>
              </a:ext>
            </a:extLst>
          </p:cNvPr>
          <p:cNvSpPr/>
          <p:nvPr/>
        </p:nvSpPr>
        <p:spPr bwMode="auto">
          <a:xfrm>
            <a:off x="3595735" y="8763740"/>
            <a:ext cx="25200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a:rPr>
              <a:t>Procure materials and services</a:t>
            </a:r>
            <a:endParaRPr lang="en-US" sz="1800" dirty="0">
              <a:solidFill>
                <a:schemeClr val="bg1"/>
              </a:solidFill>
              <a:ea typeface="Segoe UI" pitchFamily="34" charset="0"/>
              <a:cs typeface="Segoe UI" pitchFamily="34" charset="0"/>
            </a:endParaRPr>
          </a:p>
        </p:txBody>
      </p:sp>
      <p:sp>
        <p:nvSpPr>
          <p:cNvPr id="22" name="Flowchart: Predefined Process 21">
            <a:extLst>
              <a:ext uri="{FF2B5EF4-FFF2-40B4-BE49-F238E27FC236}">
                <a16:creationId xmlns:a16="http://schemas.microsoft.com/office/drawing/2014/main" id="{55034E9C-CD22-4C40-4B99-85D9017687D0}"/>
              </a:ext>
            </a:extLst>
          </p:cNvPr>
          <p:cNvSpPr/>
          <p:nvPr/>
        </p:nvSpPr>
        <p:spPr bwMode="auto">
          <a:xfrm>
            <a:off x="3597223" y="11181203"/>
            <a:ext cx="25200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a:rPr>
              <a:t>Process inbound goods</a:t>
            </a:r>
            <a:endParaRPr lang="en-US" sz="1800" dirty="0">
              <a:solidFill>
                <a:schemeClr val="bg1"/>
              </a:solidFill>
              <a:ea typeface="Segoe UI" pitchFamily="34" charset="0"/>
              <a:cs typeface="Segoe UI" pitchFamily="34" charset="0"/>
            </a:endParaRPr>
          </a:p>
        </p:txBody>
      </p:sp>
      <p:sp>
        <p:nvSpPr>
          <p:cNvPr id="30" name="Flowchart: Predefined Process 29">
            <a:extLst>
              <a:ext uri="{FF2B5EF4-FFF2-40B4-BE49-F238E27FC236}">
                <a16:creationId xmlns:a16="http://schemas.microsoft.com/office/drawing/2014/main" id="{2FA28695-A4C2-70C9-07BC-064CE1985C4A}"/>
              </a:ext>
            </a:extLst>
          </p:cNvPr>
          <p:cNvSpPr/>
          <p:nvPr/>
        </p:nvSpPr>
        <p:spPr bwMode="auto">
          <a:xfrm>
            <a:off x="3587893" y="2356830"/>
            <a:ext cx="25200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a:rPr>
              <a:t>Introduce new products and services</a:t>
            </a:r>
            <a:endParaRPr lang="en-US" sz="1800" dirty="0">
              <a:solidFill>
                <a:schemeClr val="bg1"/>
              </a:solidFill>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67181005-A9EC-5DFF-4EAB-23E3E3A3836F}"/>
              </a:ext>
            </a:extLst>
          </p:cNvPr>
          <p:cNvCxnSpPr>
            <a:cxnSpLocks/>
            <a:stCxn id="15" idx="3"/>
            <a:endCxn id="30" idx="1"/>
          </p:cNvCxnSpPr>
          <p:nvPr/>
        </p:nvCxnSpPr>
        <p:spPr>
          <a:xfrm>
            <a:off x="3085187" y="3086876"/>
            <a:ext cx="502706"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434A074-1AFF-7B79-7F7E-D97F6915122D}"/>
              </a:ext>
            </a:extLst>
          </p:cNvPr>
          <p:cNvCxnSpPr>
            <a:cxnSpLocks/>
            <a:stCxn id="46" idx="3"/>
            <a:endCxn id="4" idx="1"/>
          </p:cNvCxnSpPr>
          <p:nvPr/>
        </p:nvCxnSpPr>
        <p:spPr>
          <a:xfrm>
            <a:off x="3101021" y="9493786"/>
            <a:ext cx="494714"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Connector: Elbow 159">
            <a:extLst>
              <a:ext uri="{FF2B5EF4-FFF2-40B4-BE49-F238E27FC236}">
                <a16:creationId xmlns:a16="http://schemas.microsoft.com/office/drawing/2014/main" id="{7B9EE680-5FF6-9892-89E9-54D5AC8336C1}"/>
              </a:ext>
            </a:extLst>
          </p:cNvPr>
          <p:cNvCxnSpPr>
            <a:cxnSpLocks/>
            <a:stCxn id="15" idx="0"/>
            <a:endCxn id="14" idx="2"/>
          </p:cNvCxnSpPr>
          <p:nvPr/>
        </p:nvCxnSpPr>
        <p:spPr>
          <a:xfrm flipV="1">
            <a:off x="1825187" y="1055904"/>
            <a:ext cx="909" cy="1300926"/>
          </a:xfrm>
          <a:prstGeom prst="straightConnector1">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A5C6A237-16FF-A41B-F2DE-741F037AC607}"/>
              </a:ext>
            </a:extLst>
          </p:cNvPr>
          <p:cNvCxnSpPr>
            <a:cxnSpLocks/>
          </p:cNvCxnSpPr>
          <p:nvPr/>
        </p:nvCxnSpPr>
        <p:spPr>
          <a:xfrm flipH="1">
            <a:off x="4814677" y="3757016"/>
            <a:ext cx="21115" cy="533451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2AF0242-ADB6-C392-BC2D-D051310B8502}"/>
              </a:ext>
            </a:extLst>
          </p:cNvPr>
          <p:cNvSpPr/>
          <p:nvPr/>
        </p:nvSpPr>
        <p:spPr bwMode="auto">
          <a:xfrm>
            <a:off x="626279" y="11192069"/>
            <a:ext cx="2520000"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delivery</a:t>
            </a:r>
          </a:p>
        </p:txBody>
      </p:sp>
      <p:sp>
        <p:nvSpPr>
          <p:cNvPr id="19" name="Diamond 18">
            <a:extLst>
              <a:ext uri="{FF2B5EF4-FFF2-40B4-BE49-F238E27FC236}">
                <a16:creationId xmlns:a16="http://schemas.microsoft.com/office/drawing/2014/main" id="{20F5F043-A1DC-2BCD-8461-65899DA258FB}"/>
              </a:ext>
            </a:extLst>
          </p:cNvPr>
          <p:cNvSpPr/>
          <p:nvPr/>
        </p:nvSpPr>
        <p:spPr bwMode="auto">
          <a:xfrm>
            <a:off x="8450165" y="3433067"/>
            <a:ext cx="3132698" cy="1714752"/>
          </a:xfrm>
          <a:prstGeom prst="diamond">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Is pre-payment?</a:t>
            </a:r>
          </a:p>
        </p:txBody>
      </p:sp>
      <p:sp>
        <p:nvSpPr>
          <p:cNvPr id="25" name="Flowchart: Predefined Process 24">
            <a:extLst>
              <a:ext uri="{FF2B5EF4-FFF2-40B4-BE49-F238E27FC236}">
                <a16:creationId xmlns:a16="http://schemas.microsoft.com/office/drawing/2014/main" id="{C4707537-60FC-582F-F35F-18049987FCC4}"/>
              </a:ext>
            </a:extLst>
          </p:cNvPr>
          <p:cNvSpPr/>
          <p:nvPr/>
        </p:nvSpPr>
        <p:spPr bwMode="auto">
          <a:xfrm>
            <a:off x="11769169" y="14708583"/>
            <a:ext cx="25200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Analyze invoice policy violations</a:t>
            </a:r>
          </a:p>
        </p:txBody>
      </p:sp>
      <p:sp>
        <p:nvSpPr>
          <p:cNvPr id="27" name="Flowchart: Predefined Process 26">
            <a:extLst>
              <a:ext uri="{FF2B5EF4-FFF2-40B4-BE49-F238E27FC236}">
                <a16:creationId xmlns:a16="http://schemas.microsoft.com/office/drawing/2014/main" id="{631BA597-A680-7E0E-8BD2-C529916B3174}"/>
              </a:ext>
            </a:extLst>
          </p:cNvPr>
          <p:cNvSpPr/>
          <p:nvPr/>
        </p:nvSpPr>
        <p:spPr bwMode="auto">
          <a:xfrm>
            <a:off x="11149965" y="10282731"/>
            <a:ext cx="25200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Review and approve invoices</a:t>
            </a:r>
          </a:p>
        </p:txBody>
      </p:sp>
      <p:sp>
        <p:nvSpPr>
          <p:cNvPr id="28" name="Diamond 27">
            <a:extLst>
              <a:ext uri="{FF2B5EF4-FFF2-40B4-BE49-F238E27FC236}">
                <a16:creationId xmlns:a16="http://schemas.microsoft.com/office/drawing/2014/main" id="{4BB50713-A2A0-5C3F-B6FA-F0FCC8BFEC70}"/>
              </a:ext>
            </a:extLst>
          </p:cNvPr>
          <p:cNvSpPr/>
          <p:nvPr/>
        </p:nvSpPr>
        <p:spPr bwMode="auto">
          <a:xfrm>
            <a:off x="10859786" y="12320110"/>
            <a:ext cx="3097162" cy="1714752"/>
          </a:xfrm>
          <a:prstGeom prst="diamond">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Is approved?</a:t>
            </a:r>
          </a:p>
        </p:txBody>
      </p:sp>
      <p:cxnSp>
        <p:nvCxnSpPr>
          <p:cNvPr id="36" name="Straight Arrow Connector 35">
            <a:extLst>
              <a:ext uri="{FF2B5EF4-FFF2-40B4-BE49-F238E27FC236}">
                <a16:creationId xmlns:a16="http://schemas.microsoft.com/office/drawing/2014/main" id="{8CEC7D0F-5276-DCD7-11E4-7917CB735C97}"/>
              </a:ext>
            </a:extLst>
          </p:cNvPr>
          <p:cNvCxnSpPr>
            <a:cxnSpLocks/>
            <a:endCxn id="96" idx="1"/>
          </p:cNvCxnSpPr>
          <p:nvPr/>
        </p:nvCxnSpPr>
        <p:spPr>
          <a:xfrm flipV="1">
            <a:off x="5056961" y="2192073"/>
            <a:ext cx="3707256" cy="7301713"/>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2CC03EC2-468C-1A3A-DBF1-19523C2F5ABF}"/>
              </a:ext>
            </a:extLst>
          </p:cNvPr>
          <p:cNvCxnSpPr>
            <a:cxnSpLocks/>
            <a:stCxn id="14" idx="1"/>
            <a:endCxn id="5" idx="1"/>
          </p:cNvCxnSpPr>
          <p:nvPr/>
        </p:nvCxnSpPr>
        <p:spPr>
          <a:xfrm rot="10800000" flipV="1">
            <a:off x="626280" y="639635"/>
            <a:ext cx="11097" cy="11282479"/>
          </a:xfrm>
          <a:prstGeom prst="bentConnector3">
            <a:avLst>
              <a:gd name="adj1" fmla="val 476214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8D1567D-AE2A-0547-0312-8F417056808F}"/>
              </a:ext>
            </a:extLst>
          </p:cNvPr>
          <p:cNvCxnSpPr>
            <a:cxnSpLocks/>
            <a:stCxn id="19" idx="3"/>
            <a:endCxn id="94" idx="0"/>
          </p:cNvCxnSpPr>
          <p:nvPr/>
        </p:nvCxnSpPr>
        <p:spPr>
          <a:xfrm>
            <a:off x="11582863" y="4290443"/>
            <a:ext cx="825504" cy="1552486"/>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77C60450-1F07-8AE6-0FA6-FC0AB8D19E9D}"/>
              </a:ext>
            </a:extLst>
          </p:cNvPr>
          <p:cNvCxnSpPr>
            <a:cxnSpLocks/>
            <a:stCxn id="5" idx="3"/>
            <a:endCxn id="22" idx="1"/>
          </p:cNvCxnSpPr>
          <p:nvPr/>
        </p:nvCxnSpPr>
        <p:spPr>
          <a:xfrm flipV="1">
            <a:off x="3146279" y="11911249"/>
            <a:ext cx="450944" cy="1086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0B2B4B12-DE1C-8FF4-ED99-A22E6D92AFAE}"/>
              </a:ext>
            </a:extLst>
          </p:cNvPr>
          <p:cNvCxnSpPr>
            <a:cxnSpLocks/>
            <a:stCxn id="100" idx="3"/>
            <a:endCxn id="25" idx="1"/>
          </p:cNvCxnSpPr>
          <p:nvPr/>
        </p:nvCxnSpPr>
        <p:spPr>
          <a:xfrm>
            <a:off x="10504971" y="15418960"/>
            <a:ext cx="1264198" cy="1966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4D19EA22-F0ED-63F8-CA3F-F1B6E64FABD4}"/>
              </a:ext>
            </a:extLst>
          </p:cNvPr>
          <p:cNvCxnSpPr>
            <a:cxnSpLocks/>
            <a:stCxn id="100" idx="2"/>
            <a:endCxn id="288" idx="1"/>
          </p:cNvCxnSpPr>
          <p:nvPr/>
        </p:nvCxnSpPr>
        <p:spPr>
          <a:xfrm rot="5400000" flipH="1" flipV="1">
            <a:off x="12385223" y="12877886"/>
            <a:ext cx="130868" cy="6411372"/>
          </a:xfrm>
          <a:prstGeom prst="bentConnector4">
            <a:avLst>
              <a:gd name="adj1" fmla="val -671138"/>
              <a:gd name="adj2" fmla="val 8609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7" name="Rectangle 286">
            <a:extLst>
              <a:ext uri="{FF2B5EF4-FFF2-40B4-BE49-F238E27FC236}">
                <a16:creationId xmlns:a16="http://schemas.microsoft.com/office/drawing/2014/main" id="{1A0EC9C4-8E0D-F57A-CF2D-55C50E512B97}"/>
              </a:ext>
            </a:extLst>
          </p:cNvPr>
          <p:cNvSpPr/>
          <p:nvPr/>
        </p:nvSpPr>
        <p:spPr bwMode="auto">
          <a:xfrm>
            <a:off x="15656343" y="13282350"/>
            <a:ext cx="2520000"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sp>
        <p:nvSpPr>
          <p:cNvPr id="288" name="Flowchart: Predefined Process 287">
            <a:extLst>
              <a:ext uri="{FF2B5EF4-FFF2-40B4-BE49-F238E27FC236}">
                <a16:creationId xmlns:a16="http://schemas.microsoft.com/office/drawing/2014/main" id="{AF6346C8-C21A-008F-85C4-A758F8544765}"/>
              </a:ext>
            </a:extLst>
          </p:cNvPr>
          <p:cNvSpPr/>
          <p:nvPr/>
        </p:nvSpPr>
        <p:spPr bwMode="auto">
          <a:xfrm>
            <a:off x="15656343" y="15288092"/>
            <a:ext cx="25200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a:rPr>
              <a:t>Record financial transactions</a:t>
            </a:r>
            <a:endParaRPr lang="en-US" sz="1800" dirty="0">
              <a:solidFill>
                <a:schemeClr val="bg1"/>
              </a:solidFill>
              <a:ea typeface="Segoe UI" pitchFamily="34" charset="0"/>
              <a:cs typeface="Segoe UI" pitchFamily="34" charset="0"/>
            </a:endParaRPr>
          </a:p>
        </p:txBody>
      </p:sp>
      <p:cxnSp>
        <p:nvCxnSpPr>
          <p:cNvPr id="291" name="Straight Arrow Connector 290">
            <a:extLst>
              <a:ext uri="{FF2B5EF4-FFF2-40B4-BE49-F238E27FC236}">
                <a16:creationId xmlns:a16="http://schemas.microsoft.com/office/drawing/2014/main" id="{9E2D3AA2-DED9-EED9-FC68-D646E9C30BF4}"/>
              </a:ext>
            </a:extLst>
          </p:cNvPr>
          <p:cNvCxnSpPr>
            <a:cxnSpLocks/>
            <a:stCxn id="287" idx="2"/>
            <a:endCxn id="288" idx="0"/>
          </p:cNvCxnSpPr>
          <p:nvPr/>
        </p:nvCxnSpPr>
        <p:spPr>
          <a:xfrm>
            <a:off x="16916343" y="14742442"/>
            <a:ext cx="0" cy="54565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9" name="Straight Arrow Connector 298">
            <a:extLst>
              <a:ext uri="{FF2B5EF4-FFF2-40B4-BE49-F238E27FC236}">
                <a16:creationId xmlns:a16="http://schemas.microsoft.com/office/drawing/2014/main" id="{7F09D01C-3C20-96A9-C2DA-15C6E69D2334}"/>
              </a:ext>
            </a:extLst>
          </p:cNvPr>
          <p:cNvCxnSpPr>
            <a:cxnSpLocks/>
            <a:stCxn id="288" idx="2"/>
            <a:endCxn id="103" idx="0"/>
          </p:cNvCxnSpPr>
          <p:nvPr/>
        </p:nvCxnSpPr>
        <p:spPr>
          <a:xfrm>
            <a:off x="16916343" y="16748184"/>
            <a:ext cx="5296" cy="54565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1" name="TextBox 330">
            <a:extLst>
              <a:ext uri="{FF2B5EF4-FFF2-40B4-BE49-F238E27FC236}">
                <a16:creationId xmlns:a16="http://schemas.microsoft.com/office/drawing/2014/main" id="{53A8E7A9-F04C-EF41-8A34-6252E68D1120}"/>
              </a:ext>
            </a:extLst>
          </p:cNvPr>
          <p:cNvSpPr txBox="1"/>
          <p:nvPr/>
        </p:nvSpPr>
        <p:spPr>
          <a:xfrm>
            <a:off x="12337776" y="4654404"/>
            <a:ext cx="784645" cy="307777"/>
          </a:xfrm>
          <a:prstGeom prst="rect">
            <a:avLst/>
          </a:prstGeom>
          <a:noFill/>
        </p:spPr>
        <p:txBody>
          <a:bodyPr wrap="square" lIns="0" tIns="0" rIns="0" bIns="0" rtlCol="0">
            <a:spAutoFit/>
          </a:bodyPr>
          <a:lstStyle/>
          <a:p>
            <a:pPr algn="ctr"/>
            <a:r>
              <a:rPr lang="en-US" sz="2000" dirty="0"/>
              <a:t>Yes</a:t>
            </a:r>
          </a:p>
        </p:txBody>
      </p:sp>
      <p:sp>
        <p:nvSpPr>
          <p:cNvPr id="343" name="TextBox 342">
            <a:extLst>
              <a:ext uri="{FF2B5EF4-FFF2-40B4-BE49-F238E27FC236}">
                <a16:creationId xmlns:a16="http://schemas.microsoft.com/office/drawing/2014/main" id="{8E8D2563-5296-F178-AAF9-F1B1E8532EC0}"/>
              </a:ext>
            </a:extLst>
          </p:cNvPr>
          <p:cNvSpPr txBox="1"/>
          <p:nvPr/>
        </p:nvSpPr>
        <p:spPr>
          <a:xfrm>
            <a:off x="7222831" y="6192070"/>
            <a:ext cx="784645" cy="307777"/>
          </a:xfrm>
          <a:prstGeom prst="rect">
            <a:avLst/>
          </a:prstGeom>
          <a:noFill/>
        </p:spPr>
        <p:txBody>
          <a:bodyPr wrap="square" lIns="0" tIns="0" rIns="0" bIns="0" rtlCol="0">
            <a:spAutoFit/>
          </a:bodyPr>
          <a:lstStyle/>
          <a:p>
            <a:pPr algn="ctr"/>
            <a:r>
              <a:rPr lang="en-US" sz="2000" dirty="0"/>
              <a:t>No</a:t>
            </a:r>
          </a:p>
        </p:txBody>
      </p:sp>
      <p:sp>
        <p:nvSpPr>
          <p:cNvPr id="344" name="TextBox 343">
            <a:extLst>
              <a:ext uri="{FF2B5EF4-FFF2-40B4-BE49-F238E27FC236}">
                <a16:creationId xmlns:a16="http://schemas.microsoft.com/office/drawing/2014/main" id="{8865E88C-2058-F41B-5F00-F06331AA445C}"/>
              </a:ext>
            </a:extLst>
          </p:cNvPr>
          <p:cNvSpPr txBox="1"/>
          <p:nvPr/>
        </p:nvSpPr>
        <p:spPr>
          <a:xfrm>
            <a:off x="9250199" y="13485263"/>
            <a:ext cx="612789" cy="307777"/>
          </a:xfrm>
          <a:prstGeom prst="rect">
            <a:avLst/>
          </a:prstGeom>
          <a:noFill/>
        </p:spPr>
        <p:txBody>
          <a:bodyPr wrap="square" lIns="0" tIns="0" rIns="0" bIns="0" rtlCol="0">
            <a:spAutoFit/>
          </a:bodyPr>
          <a:lstStyle/>
          <a:p>
            <a:pPr algn="ctr"/>
            <a:r>
              <a:rPr lang="en-US" sz="2000" dirty="0"/>
              <a:t>Yes</a:t>
            </a:r>
          </a:p>
        </p:txBody>
      </p:sp>
      <p:sp>
        <p:nvSpPr>
          <p:cNvPr id="345" name="TextBox 344">
            <a:extLst>
              <a:ext uri="{FF2B5EF4-FFF2-40B4-BE49-F238E27FC236}">
                <a16:creationId xmlns:a16="http://schemas.microsoft.com/office/drawing/2014/main" id="{D2E96F7D-23CD-395E-AD60-C92E513E5D21}"/>
              </a:ext>
            </a:extLst>
          </p:cNvPr>
          <p:cNvSpPr txBox="1"/>
          <p:nvPr/>
        </p:nvSpPr>
        <p:spPr>
          <a:xfrm>
            <a:off x="13689827" y="13177486"/>
            <a:ext cx="1040655" cy="307777"/>
          </a:xfrm>
          <a:prstGeom prst="rect">
            <a:avLst/>
          </a:prstGeom>
          <a:noFill/>
        </p:spPr>
        <p:txBody>
          <a:bodyPr wrap="square" lIns="0" tIns="0" rIns="0" bIns="0" rtlCol="0">
            <a:spAutoFit/>
          </a:bodyPr>
          <a:lstStyle/>
          <a:p>
            <a:pPr algn="ctr"/>
            <a:r>
              <a:rPr lang="en-US" sz="2000" dirty="0"/>
              <a:t>No</a:t>
            </a:r>
          </a:p>
        </p:txBody>
      </p:sp>
      <p:cxnSp>
        <p:nvCxnSpPr>
          <p:cNvPr id="6" name="Straight Arrow Connector 43">
            <a:extLst>
              <a:ext uri="{FF2B5EF4-FFF2-40B4-BE49-F238E27FC236}">
                <a16:creationId xmlns:a16="http://schemas.microsoft.com/office/drawing/2014/main" id="{A0A33052-0F8C-EB9D-469F-118DA24AC281}"/>
              </a:ext>
            </a:extLst>
          </p:cNvPr>
          <p:cNvCxnSpPr>
            <a:cxnSpLocks/>
            <a:stCxn id="28" idx="1"/>
            <a:endCxn id="100" idx="0"/>
          </p:cNvCxnSpPr>
          <p:nvPr/>
        </p:nvCxnSpPr>
        <p:spPr>
          <a:xfrm rot="10800000" flipV="1">
            <a:off x="9244972" y="13177486"/>
            <a:ext cx="1614815" cy="1511428"/>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C7B15FF-D177-BE10-E527-0D646FA155A1}"/>
              </a:ext>
            </a:extLst>
          </p:cNvPr>
          <p:cNvCxnSpPr>
            <a:cxnSpLocks/>
            <a:stCxn id="84" idx="2"/>
            <a:endCxn id="82" idx="0"/>
          </p:cNvCxnSpPr>
          <p:nvPr/>
        </p:nvCxnSpPr>
        <p:spPr>
          <a:xfrm>
            <a:off x="1822810" y="5887301"/>
            <a:ext cx="5041" cy="66044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842A40AD-9003-E9EE-191C-ECFF832DFC74}"/>
              </a:ext>
            </a:extLst>
          </p:cNvPr>
          <p:cNvCxnSpPr>
            <a:cxnSpLocks/>
            <a:stCxn id="4" idx="2"/>
            <a:endCxn id="22" idx="0"/>
          </p:cNvCxnSpPr>
          <p:nvPr/>
        </p:nvCxnSpPr>
        <p:spPr>
          <a:xfrm>
            <a:off x="4855735" y="10223832"/>
            <a:ext cx="1488" cy="95737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F6679390-1CD8-8C0B-AB31-CB2A1C5910CA}"/>
              </a:ext>
            </a:extLst>
          </p:cNvPr>
          <p:cNvCxnSpPr>
            <a:cxnSpLocks/>
            <a:stCxn id="96" idx="2"/>
            <a:endCxn id="19" idx="0"/>
          </p:cNvCxnSpPr>
          <p:nvPr/>
        </p:nvCxnSpPr>
        <p:spPr>
          <a:xfrm flipH="1">
            <a:off x="10016514" y="2922119"/>
            <a:ext cx="7703" cy="51094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43">
            <a:extLst>
              <a:ext uri="{FF2B5EF4-FFF2-40B4-BE49-F238E27FC236}">
                <a16:creationId xmlns:a16="http://schemas.microsoft.com/office/drawing/2014/main" id="{2C2020BD-22D6-B357-D5FD-B2C96C69E1F1}"/>
              </a:ext>
            </a:extLst>
          </p:cNvPr>
          <p:cNvCxnSpPr>
            <a:cxnSpLocks/>
            <a:stCxn id="19" idx="1"/>
            <a:endCxn id="22" idx="3"/>
          </p:cNvCxnSpPr>
          <p:nvPr/>
        </p:nvCxnSpPr>
        <p:spPr>
          <a:xfrm rot="10800000" flipV="1">
            <a:off x="6117223" y="4290443"/>
            <a:ext cx="2332942" cy="762080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43">
            <a:extLst>
              <a:ext uri="{FF2B5EF4-FFF2-40B4-BE49-F238E27FC236}">
                <a16:creationId xmlns:a16="http://schemas.microsoft.com/office/drawing/2014/main" id="{BA453C72-7E9F-91CF-E7AB-CB8BE4D43EE8}"/>
              </a:ext>
            </a:extLst>
          </p:cNvPr>
          <p:cNvCxnSpPr>
            <a:cxnSpLocks/>
            <a:stCxn id="22" idx="2"/>
            <a:endCxn id="87" idx="2"/>
          </p:cNvCxnSpPr>
          <p:nvPr/>
        </p:nvCxnSpPr>
        <p:spPr>
          <a:xfrm rot="5400000" flipH="1" flipV="1">
            <a:off x="5397138" y="8920176"/>
            <a:ext cx="3181204" cy="4261034"/>
          </a:xfrm>
          <a:prstGeom prst="bentConnector3">
            <a:avLst>
              <a:gd name="adj1" fmla="val -718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F99426E6-FBC4-A9F5-B25E-BB8A63756F55}"/>
              </a:ext>
            </a:extLst>
          </p:cNvPr>
          <p:cNvCxnSpPr>
            <a:cxnSpLocks/>
            <a:stCxn id="86" idx="2"/>
            <a:endCxn id="27" idx="0"/>
          </p:cNvCxnSpPr>
          <p:nvPr/>
        </p:nvCxnSpPr>
        <p:spPr>
          <a:xfrm>
            <a:off x="12408367" y="9467930"/>
            <a:ext cx="1598" cy="81480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EFA73ED0-F1B2-7000-AFEF-06C0BA67A2B7}"/>
              </a:ext>
            </a:extLst>
          </p:cNvPr>
          <p:cNvCxnSpPr>
            <a:cxnSpLocks/>
            <a:stCxn id="27" idx="2"/>
            <a:endCxn id="28" idx="0"/>
          </p:cNvCxnSpPr>
          <p:nvPr/>
        </p:nvCxnSpPr>
        <p:spPr>
          <a:xfrm flipH="1">
            <a:off x="12408367" y="11742823"/>
            <a:ext cx="1598" cy="57728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43">
            <a:extLst>
              <a:ext uri="{FF2B5EF4-FFF2-40B4-BE49-F238E27FC236}">
                <a16:creationId xmlns:a16="http://schemas.microsoft.com/office/drawing/2014/main" id="{9738B65A-FEF2-1107-867C-806A39A61A53}"/>
              </a:ext>
            </a:extLst>
          </p:cNvPr>
          <p:cNvCxnSpPr>
            <a:cxnSpLocks/>
            <a:stCxn id="28" idx="3"/>
            <a:endCxn id="86" idx="3"/>
          </p:cNvCxnSpPr>
          <p:nvPr/>
        </p:nvCxnSpPr>
        <p:spPr>
          <a:xfrm flipH="1" flipV="1">
            <a:off x="13668367" y="8737884"/>
            <a:ext cx="288581" cy="4439602"/>
          </a:xfrm>
          <a:prstGeom prst="bentConnector3">
            <a:avLst>
              <a:gd name="adj1" fmla="val -19595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21">
            <a:extLst>
              <a:ext uri="{FF2B5EF4-FFF2-40B4-BE49-F238E27FC236}">
                <a16:creationId xmlns:a16="http://schemas.microsoft.com/office/drawing/2014/main" id="{1F0EEBF5-2CA8-D71D-7A4C-F21C5D08BAB7}"/>
              </a:ext>
            </a:extLst>
          </p:cNvPr>
          <p:cNvCxnSpPr>
            <a:cxnSpLocks/>
            <a:stCxn id="25" idx="2"/>
            <a:endCxn id="103" idx="1"/>
          </p:cNvCxnSpPr>
          <p:nvPr/>
        </p:nvCxnSpPr>
        <p:spPr>
          <a:xfrm rot="16200000" flipH="1">
            <a:off x="13645171" y="15552673"/>
            <a:ext cx="1471747" cy="2703750"/>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523076"/>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565EF227-98CE-4928-92C7-3556B50A2DA1}" vid="{2E0D3EF3-1EDC-458A-9C7D-27E10F80F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EditingComplete xmlns="1d596d27-e1f6-4226-8984-550c8efea889">New</EditingComplete>
    <UploadedtoYT xmlns="1d596d27-e1f6-4226-8984-550c8efea889">false</UploadedtoY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2" ma:contentTypeDescription="Create a new document." ma:contentTypeScope="" ma:versionID="b2176b03aa3debd2421bc6c3b8bb36f1">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21d1daa1badd1d94255337134e8016b4"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element name="MediaServiceSystemTags" ma:index="29"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d596d27-e1f6-4226-8984-550c8efea889"/>
    <ds:schemaRef ds:uri="a943df03-383b-49cb-84d6-f21e13974d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86745E0-AA21-409B-B208-2077BBE9DF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TotalTime>
  <Words>904</Words>
  <Application>Microsoft Office PowerPoint</Application>
  <PresentationFormat>Custom</PresentationFormat>
  <Paragraphs>125</Paragraphs>
  <Slides>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vt:i4>
      </vt:variant>
    </vt:vector>
  </HeadingPairs>
  <TitlesOfParts>
    <vt:vector size="13"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Rachel Profitt</cp:lastModifiedBy>
  <cp:revision>3</cp:revision>
  <dcterms:created xsi:type="dcterms:W3CDTF">2023-01-31T20:25:49Z</dcterms:created>
  <dcterms:modified xsi:type="dcterms:W3CDTF">2023-12-01T19:43:50Z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